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5"/>
  </p:notesMasterIdLst>
  <p:sldIdLst>
    <p:sldId id="274" r:id="rId5"/>
    <p:sldId id="275" r:id="rId6"/>
    <p:sldId id="257" r:id="rId7"/>
    <p:sldId id="276" r:id="rId8"/>
    <p:sldId id="277" r:id="rId9"/>
    <p:sldId id="282" r:id="rId10"/>
    <p:sldId id="283" r:id="rId11"/>
    <p:sldId id="287" r:id="rId12"/>
    <p:sldId id="299" r:id="rId13"/>
    <p:sldId id="300" r:id="rId14"/>
    <p:sldId id="301" r:id="rId15"/>
    <p:sldId id="306" r:id="rId16"/>
    <p:sldId id="303" r:id="rId17"/>
    <p:sldId id="305" r:id="rId18"/>
    <p:sldId id="309" r:id="rId19"/>
    <p:sldId id="311" r:id="rId20"/>
    <p:sldId id="310" r:id="rId21"/>
    <p:sldId id="314" r:id="rId22"/>
    <p:sldId id="315" r:id="rId23"/>
    <p:sldId id="317" r:id="rId24"/>
    <p:sldId id="312" r:id="rId25"/>
    <p:sldId id="308" r:id="rId26"/>
    <p:sldId id="318" r:id="rId27"/>
    <p:sldId id="319" r:id="rId28"/>
    <p:sldId id="323" r:id="rId29"/>
    <p:sldId id="324" r:id="rId30"/>
    <p:sldId id="307" r:id="rId31"/>
    <p:sldId id="322" r:id="rId32"/>
    <p:sldId id="321" r:id="rId33"/>
    <p:sldId id="325" r:id="rId34"/>
    <p:sldId id="326" r:id="rId35"/>
    <p:sldId id="327" r:id="rId36"/>
    <p:sldId id="328" r:id="rId37"/>
    <p:sldId id="281" r:id="rId38"/>
    <p:sldId id="294" r:id="rId39"/>
    <p:sldId id="285" r:id="rId40"/>
    <p:sldId id="284" r:id="rId41"/>
    <p:sldId id="286" r:id="rId42"/>
    <p:sldId id="291" r:id="rId43"/>
    <p:sldId id="292" r:id="rId44"/>
    <p:sldId id="293" r:id="rId45"/>
    <p:sldId id="330" r:id="rId46"/>
    <p:sldId id="295" r:id="rId47"/>
    <p:sldId id="296" r:id="rId48"/>
    <p:sldId id="279" r:id="rId49"/>
    <p:sldId id="329" r:id="rId50"/>
    <p:sldId id="280" r:id="rId51"/>
    <p:sldId id="297" r:id="rId52"/>
    <p:sldId id="298" r:id="rId53"/>
    <p:sldId id="33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523"/>
    <a:srgbClr val="0E9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6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9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Moser" userId="c23502f0-b3a4-4e64-82b7-d32fbf76e40f" providerId="ADAL" clId="{372DD98E-03CC-4EBE-A119-7F9F2A41C4FD}"/>
    <pc:docChg chg="undo custSel addSld delSld modSld sldOrd">
      <pc:chgData name="Mike Moser" userId="c23502f0-b3a4-4e64-82b7-d32fbf76e40f" providerId="ADAL" clId="{372DD98E-03CC-4EBE-A119-7F9F2A41C4FD}" dt="2021-05-21T12:49:02.688" v="3529" actId="20577"/>
      <pc:docMkLst>
        <pc:docMk/>
      </pc:docMkLst>
      <pc:sldChg chg="del">
        <pc:chgData name="Mike Moser" userId="c23502f0-b3a4-4e64-82b7-d32fbf76e40f" providerId="ADAL" clId="{372DD98E-03CC-4EBE-A119-7F9F2A41C4FD}" dt="2021-05-19T01:49:54.405" v="754" actId="47"/>
        <pc:sldMkLst>
          <pc:docMk/>
          <pc:sldMk cId="822256223" sldId="266"/>
        </pc:sldMkLst>
      </pc:sldChg>
      <pc:sldChg chg="del">
        <pc:chgData name="Mike Moser" userId="c23502f0-b3a4-4e64-82b7-d32fbf76e40f" providerId="ADAL" clId="{372DD98E-03CC-4EBE-A119-7F9F2A41C4FD}" dt="2021-05-19T01:49:57.895" v="755" actId="47"/>
        <pc:sldMkLst>
          <pc:docMk/>
          <pc:sldMk cId="2302640331" sldId="273"/>
        </pc:sldMkLst>
      </pc:sldChg>
      <pc:sldChg chg="modSp mod">
        <pc:chgData name="Mike Moser" userId="c23502f0-b3a4-4e64-82b7-d32fbf76e40f" providerId="ADAL" clId="{372DD98E-03CC-4EBE-A119-7F9F2A41C4FD}" dt="2021-05-19T03:07:55.053" v="3323" actId="20577"/>
        <pc:sldMkLst>
          <pc:docMk/>
          <pc:sldMk cId="1551869396" sldId="275"/>
        </pc:sldMkLst>
        <pc:spChg chg="mod">
          <ac:chgData name="Mike Moser" userId="c23502f0-b3a4-4e64-82b7-d32fbf76e40f" providerId="ADAL" clId="{372DD98E-03CC-4EBE-A119-7F9F2A41C4FD}" dt="2021-05-19T03:07:55.053" v="3323" actId="20577"/>
          <ac:spMkLst>
            <pc:docMk/>
            <pc:sldMk cId="1551869396" sldId="275"/>
            <ac:spMk id="3" creationId="{15F81E3B-6324-4427-B3AD-E7C3FA875224}"/>
          </ac:spMkLst>
        </pc:spChg>
      </pc:sldChg>
      <pc:sldChg chg="modSp mod">
        <pc:chgData name="Mike Moser" userId="c23502f0-b3a4-4e64-82b7-d32fbf76e40f" providerId="ADAL" clId="{372DD98E-03CC-4EBE-A119-7F9F2A41C4FD}" dt="2021-05-19T01:29:23.120" v="324" actId="20577"/>
        <pc:sldMkLst>
          <pc:docMk/>
          <pc:sldMk cId="3569464098" sldId="276"/>
        </pc:sldMkLst>
        <pc:spChg chg="mod">
          <ac:chgData name="Mike Moser" userId="c23502f0-b3a4-4e64-82b7-d32fbf76e40f" providerId="ADAL" clId="{372DD98E-03CC-4EBE-A119-7F9F2A41C4FD}" dt="2021-05-19T01:29:01.550" v="320" actId="14100"/>
          <ac:spMkLst>
            <pc:docMk/>
            <pc:sldMk cId="3569464098" sldId="276"/>
            <ac:spMk id="2" creationId="{70E02229-F39C-41EF-8994-704006527C8E}"/>
          </ac:spMkLst>
        </pc:spChg>
        <pc:spChg chg="mod">
          <ac:chgData name="Mike Moser" userId="c23502f0-b3a4-4e64-82b7-d32fbf76e40f" providerId="ADAL" clId="{372DD98E-03CC-4EBE-A119-7F9F2A41C4FD}" dt="2021-05-19T01:29:23.120" v="324" actId="20577"/>
          <ac:spMkLst>
            <pc:docMk/>
            <pc:sldMk cId="3569464098" sldId="276"/>
            <ac:spMk id="3" creationId="{5B1BD6B1-D70F-4BD9-8BC6-CA35126DBF59}"/>
          </ac:spMkLst>
        </pc:spChg>
      </pc:sldChg>
      <pc:sldChg chg="modSp mod">
        <pc:chgData name="Mike Moser" userId="c23502f0-b3a4-4e64-82b7-d32fbf76e40f" providerId="ADAL" clId="{372DD98E-03CC-4EBE-A119-7F9F2A41C4FD}" dt="2021-05-19T01:30:52.776" v="328" actId="5793"/>
        <pc:sldMkLst>
          <pc:docMk/>
          <pc:sldMk cId="1854396842" sldId="277"/>
        </pc:sldMkLst>
        <pc:spChg chg="mod">
          <ac:chgData name="Mike Moser" userId="c23502f0-b3a4-4e64-82b7-d32fbf76e40f" providerId="ADAL" clId="{372DD98E-03CC-4EBE-A119-7F9F2A41C4FD}" dt="2021-05-19T01:30:52.776" v="328" actId="5793"/>
          <ac:spMkLst>
            <pc:docMk/>
            <pc:sldMk cId="1854396842" sldId="277"/>
            <ac:spMk id="3" creationId="{11B7BBA2-8934-4E5A-BCAA-1C6FD1CE5876}"/>
          </ac:spMkLst>
        </pc:spChg>
      </pc:sldChg>
      <pc:sldChg chg="delSp del mod ord">
        <pc:chgData name="Mike Moser" userId="c23502f0-b3a4-4e64-82b7-d32fbf76e40f" providerId="ADAL" clId="{372DD98E-03CC-4EBE-A119-7F9F2A41C4FD}" dt="2021-05-19T02:38:43.289" v="2088" actId="47"/>
        <pc:sldMkLst>
          <pc:docMk/>
          <pc:sldMk cId="494724144" sldId="278"/>
        </pc:sldMkLst>
        <pc:picChg chg="del">
          <ac:chgData name="Mike Moser" userId="c23502f0-b3a4-4e64-82b7-d32fbf76e40f" providerId="ADAL" clId="{372DD98E-03CC-4EBE-A119-7F9F2A41C4FD}" dt="2021-05-19T02:35:12.705" v="2062" actId="478"/>
          <ac:picMkLst>
            <pc:docMk/>
            <pc:sldMk cId="494724144" sldId="278"/>
            <ac:picMk id="7" creationId="{34E2BF23-D378-4A3D-B73B-7DD5F993815D}"/>
          </ac:picMkLst>
        </pc:picChg>
      </pc:sldChg>
      <pc:sldChg chg="modSp mod">
        <pc:chgData name="Mike Moser" userId="c23502f0-b3a4-4e64-82b7-d32fbf76e40f" providerId="ADAL" clId="{372DD98E-03CC-4EBE-A119-7F9F2A41C4FD}" dt="2021-05-19T02:17:31.395" v="1553" actId="20577"/>
        <pc:sldMkLst>
          <pc:docMk/>
          <pc:sldMk cId="1594132066" sldId="279"/>
        </pc:sldMkLst>
        <pc:spChg chg="mod">
          <ac:chgData name="Mike Moser" userId="c23502f0-b3a4-4e64-82b7-d32fbf76e40f" providerId="ADAL" clId="{372DD98E-03CC-4EBE-A119-7F9F2A41C4FD}" dt="2021-05-19T02:17:31.395" v="1553" actId="20577"/>
          <ac:spMkLst>
            <pc:docMk/>
            <pc:sldMk cId="1594132066" sldId="279"/>
            <ac:spMk id="2" creationId="{AD1D6B0F-63E2-4A05-AC7F-60E98963CCFF}"/>
          </ac:spMkLst>
        </pc:spChg>
        <pc:spChg chg="mod">
          <ac:chgData name="Mike Moser" userId="c23502f0-b3a4-4e64-82b7-d32fbf76e40f" providerId="ADAL" clId="{372DD98E-03CC-4EBE-A119-7F9F2A41C4FD}" dt="2021-05-19T02:11:02.218" v="1222" actId="14100"/>
          <ac:spMkLst>
            <pc:docMk/>
            <pc:sldMk cId="1594132066" sldId="279"/>
            <ac:spMk id="3" creationId="{5CC3A530-D006-49AA-B19A-A323F83D3854}"/>
          </ac:spMkLst>
        </pc:spChg>
      </pc:sldChg>
      <pc:sldChg chg="modSp mod">
        <pc:chgData name="Mike Moser" userId="c23502f0-b3a4-4e64-82b7-d32fbf76e40f" providerId="ADAL" clId="{372DD98E-03CC-4EBE-A119-7F9F2A41C4FD}" dt="2021-05-19T02:09:15.043" v="1153" actId="14100"/>
        <pc:sldMkLst>
          <pc:docMk/>
          <pc:sldMk cId="2398849156" sldId="280"/>
        </pc:sldMkLst>
        <pc:spChg chg="mod">
          <ac:chgData name="Mike Moser" userId="c23502f0-b3a4-4e64-82b7-d32fbf76e40f" providerId="ADAL" clId="{372DD98E-03CC-4EBE-A119-7F9F2A41C4FD}" dt="2021-05-19T01:51:59.780" v="864" actId="20577"/>
          <ac:spMkLst>
            <pc:docMk/>
            <pc:sldMk cId="2398849156" sldId="280"/>
            <ac:spMk id="2" creationId="{8E9BB677-06D7-4254-B4FE-2AAD1BADDF33}"/>
          </ac:spMkLst>
        </pc:spChg>
        <pc:spChg chg="mod">
          <ac:chgData name="Mike Moser" userId="c23502f0-b3a4-4e64-82b7-d32fbf76e40f" providerId="ADAL" clId="{372DD98E-03CC-4EBE-A119-7F9F2A41C4FD}" dt="2021-05-19T02:09:15.043" v="1153" actId="14100"/>
          <ac:spMkLst>
            <pc:docMk/>
            <pc:sldMk cId="2398849156" sldId="280"/>
            <ac:spMk id="3" creationId="{EDF46021-2989-4CAC-82B4-69B13E5D4731}"/>
          </ac:spMkLst>
        </pc:spChg>
      </pc:sldChg>
      <pc:sldChg chg="modSp mod ord">
        <pc:chgData name="Mike Moser" userId="c23502f0-b3a4-4e64-82b7-d32fbf76e40f" providerId="ADAL" clId="{372DD98E-03CC-4EBE-A119-7F9F2A41C4FD}" dt="2021-05-19T01:48:22.192" v="731"/>
        <pc:sldMkLst>
          <pc:docMk/>
          <pc:sldMk cId="3469579710" sldId="281"/>
        </pc:sldMkLst>
        <pc:spChg chg="mod">
          <ac:chgData name="Mike Moser" userId="c23502f0-b3a4-4e64-82b7-d32fbf76e40f" providerId="ADAL" clId="{372DD98E-03CC-4EBE-A119-7F9F2A41C4FD}" dt="2021-05-19T01:35:34.289" v="530" actId="20577"/>
          <ac:spMkLst>
            <pc:docMk/>
            <pc:sldMk cId="3469579710" sldId="281"/>
            <ac:spMk id="2" creationId="{20B01EB1-269F-43F1-97CC-E16FF5F36694}"/>
          </ac:spMkLst>
        </pc:spChg>
        <pc:spChg chg="mod">
          <ac:chgData name="Mike Moser" userId="c23502f0-b3a4-4e64-82b7-d32fbf76e40f" providerId="ADAL" clId="{372DD98E-03CC-4EBE-A119-7F9F2A41C4FD}" dt="2021-05-19T01:38:41.558" v="666" actId="20577"/>
          <ac:spMkLst>
            <pc:docMk/>
            <pc:sldMk cId="3469579710" sldId="281"/>
            <ac:spMk id="3" creationId="{1B372C5D-1334-4D6B-B5D0-998233BAC60F}"/>
          </ac:spMkLst>
        </pc:spChg>
      </pc:sldChg>
      <pc:sldChg chg="modSp mod ord">
        <pc:chgData name="Mike Moser" userId="c23502f0-b3a4-4e64-82b7-d32fbf76e40f" providerId="ADAL" clId="{372DD98E-03CC-4EBE-A119-7F9F2A41C4FD}" dt="2021-05-19T01:41:46.694" v="672"/>
        <pc:sldMkLst>
          <pc:docMk/>
          <pc:sldMk cId="1990369407" sldId="282"/>
        </pc:sldMkLst>
        <pc:spChg chg="mod">
          <ac:chgData name="Mike Moser" userId="c23502f0-b3a4-4e64-82b7-d32fbf76e40f" providerId="ADAL" clId="{372DD98E-03CC-4EBE-A119-7F9F2A41C4FD}" dt="2021-05-19T01:34:11.520" v="473" actId="20577"/>
          <ac:spMkLst>
            <pc:docMk/>
            <pc:sldMk cId="1990369407" sldId="282"/>
            <ac:spMk id="3" creationId="{5A9096FB-DFDC-41DD-8B4F-8615DBF983E5}"/>
          </ac:spMkLst>
        </pc:spChg>
      </pc:sldChg>
      <pc:sldChg chg="ord">
        <pc:chgData name="Mike Moser" userId="c23502f0-b3a4-4e64-82b7-d32fbf76e40f" providerId="ADAL" clId="{372DD98E-03CC-4EBE-A119-7F9F2A41C4FD}" dt="2021-05-19T01:40:55.795" v="668"/>
        <pc:sldMkLst>
          <pc:docMk/>
          <pc:sldMk cId="266285242" sldId="283"/>
        </pc:sldMkLst>
      </pc:sldChg>
      <pc:sldChg chg="addSp delSp modSp mod ord">
        <pc:chgData name="Mike Moser" userId="c23502f0-b3a4-4e64-82b7-d32fbf76e40f" providerId="ADAL" clId="{372DD98E-03CC-4EBE-A119-7F9F2A41C4FD}" dt="2021-05-19T03:01:42.554" v="3213" actId="14100"/>
        <pc:sldMkLst>
          <pc:docMk/>
          <pc:sldMk cId="1597507173" sldId="284"/>
        </pc:sldMkLst>
        <pc:spChg chg="mod">
          <ac:chgData name="Mike Moser" userId="c23502f0-b3a4-4e64-82b7-d32fbf76e40f" providerId="ADAL" clId="{372DD98E-03CC-4EBE-A119-7F9F2A41C4FD}" dt="2021-05-19T03:00:55.005" v="3184" actId="26606"/>
          <ac:spMkLst>
            <pc:docMk/>
            <pc:sldMk cId="1597507173" sldId="284"/>
            <ac:spMk id="2" creationId="{D98B96B8-CA43-4FC4-A8B5-012A07F019FD}"/>
          </ac:spMkLst>
        </pc:spChg>
        <pc:spChg chg="mod">
          <ac:chgData name="Mike Moser" userId="c23502f0-b3a4-4e64-82b7-d32fbf76e40f" providerId="ADAL" clId="{372DD98E-03CC-4EBE-A119-7F9F2A41C4FD}" dt="2021-05-19T03:01:28.678" v="3211" actId="20577"/>
          <ac:spMkLst>
            <pc:docMk/>
            <pc:sldMk cId="1597507173" sldId="284"/>
            <ac:spMk id="3" creationId="{8E6C7141-3CF2-436A-859F-0093BF9D892F}"/>
          </ac:spMkLst>
        </pc:spChg>
        <pc:spChg chg="del">
          <ac:chgData name="Mike Moser" userId="c23502f0-b3a4-4e64-82b7-d32fbf76e40f" providerId="ADAL" clId="{372DD98E-03CC-4EBE-A119-7F9F2A41C4FD}" dt="2021-05-19T03:00:55.005" v="3184" actId="26606"/>
          <ac:spMkLst>
            <pc:docMk/>
            <pc:sldMk cId="1597507173" sldId="284"/>
            <ac:spMk id="10" creationId="{3CD9DF72-87A3-404E-A828-84CBF11A8303}"/>
          </ac:spMkLst>
        </pc:spChg>
        <pc:spChg chg="add">
          <ac:chgData name="Mike Moser" userId="c23502f0-b3a4-4e64-82b7-d32fbf76e40f" providerId="ADAL" clId="{372DD98E-03CC-4EBE-A119-7F9F2A41C4FD}" dt="2021-05-19T03:00:55.005" v="3184" actId="26606"/>
          <ac:spMkLst>
            <pc:docMk/>
            <pc:sldMk cId="1597507173" sldId="284"/>
            <ac:spMk id="17" creationId="{A8384FB5-9ADC-4DDC-881B-597D56F5B15D}"/>
          </ac:spMkLst>
        </pc:spChg>
        <pc:spChg chg="add">
          <ac:chgData name="Mike Moser" userId="c23502f0-b3a4-4e64-82b7-d32fbf76e40f" providerId="ADAL" clId="{372DD98E-03CC-4EBE-A119-7F9F2A41C4FD}" dt="2021-05-19T03:00:55.005" v="3184" actId="26606"/>
          <ac:spMkLst>
            <pc:docMk/>
            <pc:sldMk cId="1597507173" sldId="284"/>
            <ac:spMk id="19" creationId="{1199E1B1-A8C0-4FE8-A5A8-1CB41D69F857}"/>
          </ac:spMkLst>
        </pc:spChg>
        <pc:spChg chg="add">
          <ac:chgData name="Mike Moser" userId="c23502f0-b3a4-4e64-82b7-d32fbf76e40f" providerId="ADAL" clId="{372DD98E-03CC-4EBE-A119-7F9F2A41C4FD}" dt="2021-05-19T03:00:55.005" v="3184" actId="26606"/>
          <ac:spMkLst>
            <pc:docMk/>
            <pc:sldMk cId="1597507173" sldId="284"/>
            <ac:spMk id="21" creationId="{84A8DE83-DE75-4B41-9DB4-A7EC0B0DEC0B}"/>
          </ac:spMkLst>
        </pc:spChg>
        <pc:spChg chg="add">
          <ac:chgData name="Mike Moser" userId="c23502f0-b3a4-4e64-82b7-d32fbf76e40f" providerId="ADAL" clId="{372DD98E-03CC-4EBE-A119-7F9F2A41C4FD}" dt="2021-05-19T03:00:55.005" v="3184" actId="26606"/>
          <ac:spMkLst>
            <pc:docMk/>
            <pc:sldMk cId="1597507173" sldId="284"/>
            <ac:spMk id="23" creationId="{A7009A0A-BEF5-4EAC-AF15-E4F9F002E239}"/>
          </ac:spMkLst>
        </pc:spChg>
        <pc:picChg chg="mod ord">
          <ac:chgData name="Mike Moser" userId="c23502f0-b3a4-4e64-82b7-d32fbf76e40f" providerId="ADAL" clId="{372DD98E-03CC-4EBE-A119-7F9F2A41C4FD}" dt="2021-05-19T03:01:42.554" v="3213" actId="14100"/>
          <ac:picMkLst>
            <pc:docMk/>
            <pc:sldMk cId="1597507173" sldId="284"/>
            <ac:picMk id="5" creationId="{8A677530-2E86-4254-9811-907F2997F6D1}"/>
          </ac:picMkLst>
        </pc:picChg>
        <pc:cxnChg chg="del">
          <ac:chgData name="Mike Moser" userId="c23502f0-b3a4-4e64-82b7-d32fbf76e40f" providerId="ADAL" clId="{372DD98E-03CC-4EBE-A119-7F9F2A41C4FD}" dt="2021-05-19T03:00:55.005" v="3184" actId="26606"/>
          <ac:cxnSpMkLst>
            <pc:docMk/>
            <pc:sldMk cId="1597507173" sldId="284"/>
            <ac:cxnSpMk id="12" creationId="{20E3A342-4D61-4E3F-AF90-1AB42AEB96CC}"/>
          </ac:cxnSpMkLst>
        </pc:cxnChg>
      </pc:sldChg>
      <pc:sldChg chg="addSp delSp modSp mod ord">
        <pc:chgData name="Mike Moser" userId="c23502f0-b3a4-4e64-82b7-d32fbf76e40f" providerId="ADAL" clId="{372DD98E-03CC-4EBE-A119-7F9F2A41C4FD}" dt="2021-05-19T03:03:47.291" v="3232" actId="14100"/>
        <pc:sldMkLst>
          <pc:docMk/>
          <pc:sldMk cId="1167735347" sldId="285"/>
        </pc:sldMkLst>
        <pc:spChg chg="mod">
          <ac:chgData name="Mike Moser" userId="c23502f0-b3a4-4e64-82b7-d32fbf76e40f" providerId="ADAL" clId="{372DD98E-03CC-4EBE-A119-7F9F2A41C4FD}" dt="2021-05-19T03:03:35.351" v="3231" actId="20577"/>
          <ac:spMkLst>
            <pc:docMk/>
            <pc:sldMk cId="1167735347" sldId="285"/>
            <ac:spMk id="2" creationId="{9353CA28-04B0-4CB8-A098-61221FCF149E}"/>
          </ac:spMkLst>
        </pc:spChg>
        <pc:spChg chg="add del">
          <ac:chgData name="Mike Moser" userId="c23502f0-b3a4-4e64-82b7-d32fbf76e40f" providerId="ADAL" clId="{372DD98E-03CC-4EBE-A119-7F9F2A41C4FD}" dt="2021-05-19T03:02:38.521" v="3215" actId="26606"/>
          <ac:spMkLst>
            <pc:docMk/>
            <pc:sldMk cId="1167735347" sldId="285"/>
            <ac:spMk id="10" creationId="{C1DD1A8A-57D5-4A81-AD04-532B043C5611}"/>
          </ac:spMkLst>
        </pc:spChg>
        <pc:spChg chg="add del">
          <ac:chgData name="Mike Moser" userId="c23502f0-b3a4-4e64-82b7-d32fbf76e40f" providerId="ADAL" clId="{372DD98E-03CC-4EBE-A119-7F9F2A41C4FD}" dt="2021-05-19T03:02:38.521" v="3215" actId="26606"/>
          <ac:spMkLst>
            <pc:docMk/>
            <pc:sldMk cId="1167735347" sldId="285"/>
            <ac:spMk id="12" creationId="{007891EC-4501-44ED-A8C8-B11B6DB767AB}"/>
          </ac:spMkLst>
        </pc:spChg>
        <pc:spChg chg="add del">
          <ac:chgData name="Mike Moser" userId="c23502f0-b3a4-4e64-82b7-d32fbf76e40f" providerId="ADAL" clId="{372DD98E-03CC-4EBE-A119-7F9F2A41C4FD}" dt="2021-05-19T03:02:38.521" v="3215" actId="26606"/>
          <ac:spMkLst>
            <pc:docMk/>
            <pc:sldMk cId="1167735347" sldId="285"/>
            <ac:spMk id="17" creationId="{A8384FB5-9ADC-4DDC-881B-597D56F5B15D}"/>
          </ac:spMkLst>
        </pc:spChg>
        <pc:spChg chg="add del">
          <ac:chgData name="Mike Moser" userId="c23502f0-b3a4-4e64-82b7-d32fbf76e40f" providerId="ADAL" clId="{372DD98E-03CC-4EBE-A119-7F9F2A41C4FD}" dt="2021-05-19T03:02:38.521" v="3215" actId="26606"/>
          <ac:spMkLst>
            <pc:docMk/>
            <pc:sldMk cId="1167735347" sldId="285"/>
            <ac:spMk id="19" creationId="{1199E1B1-A8C0-4FE8-A5A8-1CB41D69F857}"/>
          </ac:spMkLst>
        </pc:spChg>
        <pc:spChg chg="add del">
          <ac:chgData name="Mike Moser" userId="c23502f0-b3a4-4e64-82b7-d32fbf76e40f" providerId="ADAL" clId="{372DD98E-03CC-4EBE-A119-7F9F2A41C4FD}" dt="2021-05-19T03:02:38.521" v="3215" actId="26606"/>
          <ac:spMkLst>
            <pc:docMk/>
            <pc:sldMk cId="1167735347" sldId="285"/>
            <ac:spMk id="21" creationId="{84A8DE83-DE75-4B41-9DB4-A7EC0B0DEC0B}"/>
          </ac:spMkLst>
        </pc:spChg>
        <pc:spChg chg="add del">
          <ac:chgData name="Mike Moser" userId="c23502f0-b3a4-4e64-82b7-d32fbf76e40f" providerId="ADAL" clId="{372DD98E-03CC-4EBE-A119-7F9F2A41C4FD}" dt="2021-05-19T03:02:38.521" v="3215" actId="26606"/>
          <ac:spMkLst>
            <pc:docMk/>
            <pc:sldMk cId="1167735347" sldId="285"/>
            <ac:spMk id="23" creationId="{A7009A0A-BEF5-4EAC-AF15-E4F9F002E239}"/>
          </ac:spMkLst>
        </pc:spChg>
        <pc:picChg chg="mod">
          <ac:chgData name="Mike Moser" userId="c23502f0-b3a4-4e64-82b7-d32fbf76e40f" providerId="ADAL" clId="{372DD98E-03CC-4EBE-A119-7F9F2A41C4FD}" dt="2021-05-19T03:03:47.291" v="3232" actId="14100"/>
          <ac:picMkLst>
            <pc:docMk/>
            <pc:sldMk cId="1167735347" sldId="285"/>
            <ac:picMk id="7" creationId="{DFA2E5A7-4790-4525-A754-DCE915AEF24C}"/>
          </ac:picMkLst>
        </pc:picChg>
      </pc:sldChg>
      <pc:sldChg chg="addSp delSp modSp mod ord">
        <pc:chgData name="Mike Moser" userId="c23502f0-b3a4-4e64-82b7-d32fbf76e40f" providerId="ADAL" clId="{372DD98E-03CC-4EBE-A119-7F9F2A41C4FD}" dt="2021-05-19T02:59:29.642" v="3183" actId="26606"/>
        <pc:sldMkLst>
          <pc:docMk/>
          <pc:sldMk cId="1074953060" sldId="286"/>
        </pc:sldMkLst>
        <pc:spChg chg="mod">
          <ac:chgData name="Mike Moser" userId="c23502f0-b3a4-4e64-82b7-d32fbf76e40f" providerId="ADAL" clId="{372DD98E-03CC-4EBE-A119-7F9F2A41C4FD}" dt="2021-05-19T02:59:29.642" v="3183" actId="26606"/>
          <ac:spMkLst>
            <pc:docMk/>
            <pc:sldMk cId="1074953060" sldId="286"/>
            <ac:spMk id="2" creationId="{EB9AB448-5D8B-4AE7-84F8-728456EAA777}"/>
          </ac:spMkLst>
        </pc:spChg>
        <pc:spChg chg="mod">
          <ac:chgData name="Mike Moser" userId="c23502f0-b3a4-4e64-82b7-d32fbf76e40f" providerId="ADAL" clId="{372DD98E-03CC-4EBE-A119-7F9F2A41C4FD}" dt="2021-05-19T02:59:29.642" v="3183" actId="26606"/>
          <ac:spMkLst>
            <pc:docMk/>
            <pc:sldMk cId="1074953060" sldId="286"/>
            <ac:spMk id="3" creationId="{5197A4F9-9041-406B-9186-2B6195F627F8}"/>
          </ac:spMkLst>
        </pc:spChg>
        <pc:spChg chg="del">
          <ac:chgData name="Mike Moser" userId="c23502f0-b3a4-4e64-82b7-d32fbf76e40f" providerId="ADAL" clId="{372DD98E-03CC-4EBE-A119-7F9F2A41C4FD}" dt="2021-05-19T02:59:29.642" v="3183" actId="26606"/>
          <ac:spMkLst>
            <pc:docMk/>
            <pc:sldMk cId="1074953060" sldId="286"/>
            <ac:spMk id="10" creationId="{5E39A796-BE83-48B1-B33F-35C4A32AAB57}"/>
          </ac:spMkLst>
        </pc:spChg>
        <pc:spChg chg="del">
          <ac:chgData name="Mike Moser" userId="c23502f0-b3a4-4e64-82b7-d32fbf76e40f" providerId="ADAL" clId="{372DD98E-03CC-4EBE-A119-7F9F2A41C4FD}" dt="2021-05-19T02:59:29.642" v="3183" actId="26606"/>
          <ac:spMkLst>
            <pc:docMk/>
            <pc:sldMk cId="1074953060" sldId="286"/>
            <ac:spMk id="12" creationId="{72F84B47-E267-4194-8194-831DB7B5547F}"/>
          </ac:spMkLst>
        </pc:spChg>
        <pc:spChg chg="add">
          <ac:chgData name="Mike Moser" userId="c23502f0-b3a4-4e64-82b7-d32fbf76e40f" providerId="ADAL" clId="{372DD98E-03CC-4EBE-A119-7F9F2A41C4FD}" dt="2021-05-19T02:59:29.642" v="3183" actId="26606"/>
          <ac:spMkLst>
            <pc:docMk/>
            <pc:sldMk cId="1074953060" sldId="286"/>
            <ac:spMk id="17" creationId="{F13C74B1-5B17-4795-BED0-7140497B445A}"/>
          </ac:spMkLst>
        </pc:spChg>
        <pc:spChg chg="add">
          <ac:chgData name="Mike Moser" userId="c23502f0-b3a4-4e64-82b7-d32fbf76e40f" providerId="ADAL" clId="{372DD98E-03CC-4EBE-A119-7F9F2A41C4FD}" dt="2021-05-19T02:59:29.642" v="3183" actId="26606"/>
          <ac:spMkLst>
            <pc:docMk/>
            <pc:sldMk cId="1074953060" sldId="286"/>
            <ac:spMk id="19" creationId="{D4974D33-8DC5-464E-8C6D-BE58F0669C17}"/>
          </ac:spMkLst>
        </pc:spChg>
        <pc:picChg chg="del">
          <ac:chgData name="Mike Moser" userId="c23502f0-b3a4-4e64-82b7-d32fbf76e40f" providerId="ADAL" clId="{372DD98E-03CC-4EBE-A119-7F9F2A41C4FD}" dt="2021-05-19T02:58:27.584" v="3178" actId="478"/>
          <ac:picMkLst>
            <pc:docMk/>
            <pc:sldMk cId="1074953060" sldId="286"/>
            <ac:picMk id="5" creationId="{DFBE6C7A-84BB-4BC0-B3E3-DB90D02FD36F}"/>
          </ac:picMkLst>
        </pc:picChg>
        <pc:picChg chg="add mod">
          <ac:chgData name="Mike Moser" userId="c23502f0-b3a4-4e64-82b7-d32fbf76e40f" providerId="ADAL" clId="{372DD98E-03CC-4EBE-A119-7F9F2A41C4FD}" dt="2021-05-19T02:59:29.642" v="3183" actId="26606"/>
          <ac:picMkLst>
            <pc:docMk/>
            <pc:sldMk cId="1074953060" sldId="286"/>
            <ac:picMk id="6" creationId="{A8F74A5C-2BF9-4608-B525-44FE20675DFD}"/>
          </ac:picMkLst>
        </pc:picChg>
      </pc:sldChg>
      <pc:sldChg chg="modSp mod ord">
        <pc:chgData name="Mike Moser" userId="c23502f0-b3a4-4e64-82b7-d32fbf76e40f" providerId="ADAL" clId="{372DD98E-03CC-4EBE-A119-7F9F2A41C4FD}" dt="2021-05-19T03:09:21.161" v="3326" actId="6549"/>
        <pc:sldMkLst>
          <pc:docMk/>
          <pc:sldMk cId="2657985449" sldId="287"/>
        </pc:sldMkLst>
        <pc:spChg chg="mod">
          <ac:chgData name="Mike Moser" userId="c23502f0-b3a4-4e64-82b7-d32fbf76e40f" providerId="ADAL" clId="{372DD98E-03CC-4EBE-A119-7F9F2A41C4FD}" dt="2021-05-19T03:09:21.161" v="3326" actId="6549"/>
          <ac:spMkLst>
            <pc:docMk/>
            <pc:sldMk cId="2657985449" sldId="287"/>
            <ac:spMk id="3" creationId="{CEC797E6-4DBF-40DE-9CE6-3B9C88042D51}"/>
          </ac:spMkLst>
        </pc:spChg>
      </pc:sldChg>
      <pc:sldChg chg="del ord">
        <pc:chgData name="Mike Moser" userId="c23502f0-b3a4-4e64-82b7-d32fbf76e40f" providerId="ADAL" clId="{372DD98E-03CC-4EBE-A119-7F9F2A41C4FD}" dt="2021-05-19T03:10:21.376" v="3327" actId="47"/>
        <pc:sldMkLst>
          <pc:docMk/>
          <pc:sldMk cId="4142281521" sldId="288"/>
        </pc:sldMkLst>
      </pc:sldChg>
      <pc:sldChg chg="modSp mod ord">
        <pc:chgData name="Mike Moser" userId="c23502f0-b3a4-4e64-82b7-d32fbf76e40f" providerId="ADAL" clId="{372DD98E-03CC-4EBE-A119-7F9F2A41C4FD}" dt="2021-05-19T02:46:18.433" v="2513" actId="20577"/>
        <pc:sldMkLst>
          <pc:docMk/>
          <pc:sldMk cId="1356218429" sldId="291"/>
        </pc:sldMkLst>
        <pc:spChg chg="mod">
          <ac:chgData name="Mike Moser" userId="c23502f0-b3a4-4e64-82b7-d32fbf76e40f" providerId="ADAL" clId="{372DD98E-03CC-4EBE-A119-7F9F2A41C4FD}" dt="2021-05-19T02:46:18.433" v="2513" actId="20577"/>
          <ac:spMkLst>
            <pc:docMk/>
            <pc:sldMk cId="1356218429" sldId="291"/>
            <ac:spMk id="3" creationId="{8B72F8D9-BC8D-42DC-A2C8-F1AE5D21C6FC}"/>
          </ac:spMkLst>
        </pc:spChg>
      </pc:sldChg>
      <pc:sldChg chg="modSp mod ord">
        <pc:chgData name="Mike Moser" userId="c23502f0-b3a4-4e64-82b7-d32fbf76e40f" providerId="ADAL" clId="{372DD98E-03CC-4EBE-A119-7F9F2A41C4FD}" dt="2021-05-19T02:50:01.767" v="2743" actId="20577"/>
        <pc:sldMkLst>
          <pc:docMk/>
          <pc:sldMk cId="4270183446" sldId="292"/>
        </pc:sldMkLst>
        <pc:spChg chg="mod">
          <ac:chgData name="Mike Moser" userId="c23502f0-b3a4-4e64-82b7-d32fbf76e40f" providerId="ADAL" clId="{372DD98E-03CC-4EBE-A119-7F9F2A41C4FD}" dt="2021-05-19T02:50:01.767" v="2743" actId="20577"/>
          <ac:spMkLst>
            <pc:docMk/>
            <pc:sldMk cId="4270183446" sldId="292"/>
            <ac:spMk id="3" creationId="{12AFCD3C-0C76-4F77-817C-A77081C269C1}"/>
          </ac:spMkLst>
        </pc:spChg>
      </pc:sldChg>
      <pc:sldChg chg="modSp mod ord">
        <pc:chgData name="Mike Moser" userId="c23502f0-b3a4-4e64-82b7-d32fbf76e40f" providerId="ADAL" clId="{372DD98E-03CC-4EBE-A119-7F9F2A41C4FD}" dt="2021-05-19T02:51:47.051" v="2992" actId="14100"/>
        <pc:sldMkLst>
          <pc:docMk/>
          <pc:sldMk cId="2503488762" sldId="293"/>
        </pc:sldMkLst>
        <pc:spChg chg="mod">
          <ac:chgData name="Mike Moser" userId="c23502f0-b3a4-4e64-82b7-d32fbf76e40f" providerId="ADAL" clId="{372DD98E-03CC-4EBE-A119-7F9F2A41C4FD}" dt="2021-05-19T02:51:47.051" v="2992" actId="14100"/>
          <ac:spMkLst>
            <pc:docMk/>
            <pc:sldMk cId="2503488762" sldId="293"/>
            <ac:spMk id="3" creationId="{640206E8-9CE2-4811-8BF7-32C2B5B4ADC4}"/>
          </ac:spMkLst>
        </pc:spChg>
      </pc:sldChg>
      <pc:sldChg chg="addSp delSp modSp mod ord">
        <pc:chgData name="Mike Moser" userId="c23502f0-b3a4-4e64-82b7-d32fbf76e40f" providerId="ADAL" clId="{372DD98E-03CC-4EBE-A119-7F9F2A41C4FD}" dt="2021-05-19T03:06:23.821" v="3312" actId="14100"/>
        <pc:sldMkLst>
          <pc:docMk/>
          <pc:sldMk cId="1541813791" sldId="294"/>
        </pc:sldMkLst>
        <pc:spChg chg="mod">
          <ac:chgData name="Mike Moser" userId="c23502f0-b3a4-4e64-82b7-d32fbf76e40f" providerId="ADAL" clId="{372DD98E-03CC-4EBE-A119-7F9F2A41C4FD}" dt="2021-05-19T03:06:14.760" v="3310" actId="20577"/>
          <ac:spMkLst>
            <pc:docMk/>
            <pc:sldMk cId="1541813791" sldId="294"/>
            <ac:spMk id="2" creationId="{9BEA017B-0866-4041-8D77-3C0A32B2ED79}"/>
          </ac:spMkLst>
        </pc:spChg>
        <pc:spChg chg="mod">
          <ac:chgData name="Mike Moser" userId="c23502f0-b3a4-4e64-82b7-d32fbf76e40f" providerId="ADAL" clId="{372DD98E-03CC-4EBE-A119-7F9F2A41C4FD}" dt="2021-05-19T03:06:10.338" v="3302" actId="20577"/>
          <ac:spMkLst>
            <pc:docMk/>
            <pc:sldMk cId="1541813791" sldId="294"/>
            <ac:spMk id="3" creationId="{27F7EECE-FA98-4266-AA85-A305F728DCDE}"/>
          </ac:spMkLst>
        </pc:spChg>
        <pc:spChg chg="add del">
          <ac:chgData name="Mike Moser" userId="c23502f0-b3a4-4e64-82b7-d32fbf76e40f" providerId="ADAL" clId="{372DD98E-03CC-4EBE-A119-7F9F2A41C4FD}" dt="2021-05-19T03:04:21.001" v="3235" actId="26606"/>
          <ac:spMkLst>
            <pc:docMk/>
            <pc:sldMk cId="1541813791" sldId="294"/>
            <ac:spMk id="17" creationId="{87CC2527-562A-4F69-B487-4371E5B243E7}"/>
          </ac:spMkLst>
        </pc:spChg>
        <pc:spChg chg="add del">
          <ac:chgData name="Mike Moser" userId="c23502f0-b3a4-4e64-82b7-d32fbf76e40f" providerId="ADAL" clId="{372DD98E-03CC-4EBE-A119-7F9F2A41C4FD}" dt="2021-05-19T03:04:20.985" v="3234" actId="26606"/>
          <ac:spMkLst>
            <pc:docMk/>
            <pc:sldMk cId="1541813791" sldId="294"/>
            <ac:spMk id="24" creationId="{C1DD1A8A-57D5-4A81-AD04-532B043C5611}"/>
          </ac:spMkLst>
        </pc:spChg>
        <pc:spChg chg="add del">
          <ac:chgData name="Mike Moser" userId="c23502f0-b3a4-4e64-82b7-d32fbf76e40f" providerId="ADAL" clId="{372DD98E-03CC-4EBE-A119-7F9F2A41C4FD}" dt="2021-05-19T03:04:20.985" v="3234" actId="26606"/>
          <ac:spMkLst>
            <pc:docMk/>
            <pc:sldMk cId="1541813791" sldId="294"/>
            <ac:spMk id="26" creationId="{007891EC-4501-44ED-A8C8-B11B6DB767AB}"/>
          </ac:spMkLst>
        </pc:spChg>
        <pc:spChg chg="add">
          <ac:chgData name="Mike Moser" userId="c23502f0-b3a4-4e64-82b7-d32fbf76e40f" providerId="ADAL" clId="{372DD98E-03CC-4EBE-A119-7F9F2A41C4FD}" dt="2021-05-19T03:04:21.001" v="3235" actId="26606"/>
          <ac:spMkLst>
            <pc:docMk/>
            <pc:sldMk cId="1541813791" sldId="294"/>
            <ac:spMk id="28" creationId="{402F5C38-C747-4173-ABBF-656E39E82130}"/>
          </ac:spMkLst>
        </pc:spChg>
        <pc:spChg chg="add">
          <ac:chgData name="Mike Moser" userId="c23502f0-b3a4-4e64-82b7-d32fbf76e40f" providerId="ADAL" clId="{372DD98E-03CC-4EBE-A119-7F9F2A41C4FD}" dt="2021-05-19T03:04:21.001" v="3235" actId="26606"/>
          <ac:spMkLst>
            <pc:docMk/>
            <pc:sldMk cId="1541813791" sldId="294"/>
            <ac:spMk id="29" creationId="{F0A604E4-7307-451C-93BE-F1F7E1BF3BF8}"/>
          </ac:spMkLst>
        </pc:spChg>
        <pc:spChg chg="add">
          <ac:chgData name="Mike Moser" userId="c23502f0-b3a4-4e64-82b7-d32fbf76e40f" providerId="ADAL" clId="{372DD98E-03CC-4EBE-A119-7F9F2A41C4FD}" dt="2021-05-19T03:04:21.001" v="3235" actId="26606"/>
          <ac:spMkLst>
            <pc:docMk/>
            <pc:sldMk cId="1541813791" sldId="294"/>
            <ac:spMk id="30" creationId="{E37EECFC-A684-4391-AE85-4CDAF5565F61}"/>
          </ac:spMkLst>
        </pc:spChg>
        <pc:spChg chg="add">
          <ac:chgData name="Mike Moser" userId="c23502f0-b3a4-4e64-82b7-d32fbf76e40f" providerId="ADAL" clId="{372DD98E-03CC-4EBE-A119-7F9F2A41C4FD}" dt="2021-05-19T03:04:21.001" v="3235" actId="26606"/>
          <ac:spMkLst>
            <pc:docMk/>
            <pc:sldMk cId="1541813791" sldId="294"/>
            <ac:spMk id="31" creationId="{F7F3A0AA-35E5-4085-942B-737839030604}"/>
          </ac:spMkLst>
        </pc:spChg>
        <pc:picChg chg="mod ord">
          <ac:chgData name="Mike Moser" userId="c23502f0-b3a4-4e64-82b7-d32fbf76e40f" providerId="ADAL" clId="{372DD98E-03CC-4EBE-A119-7F9F2A41C4FD}" dt="2021-05-19T03:06:23.821" v="3312" actId="14100"/>
          <ac:picMkLst>
            <pc:docMk/>
            <pc:sldMk cId="1541813791" sldId="294"/>
            <ac:picMk id="7" creationId="{29201CD3-E46C-4870-BE7F-BA40FADAECFF}"/>
          </ac:picMkLst>
        </pc:picChg>
        <pc:cxnChg chg="add del">
          <ac:chgData name="Mike Moser" userId="c23502f0-b3a4-4e64-82b7-d32fbf76e40f" providerId="ADAL" clId="{372DD98E-03CC-4EBE-A119-7F9F2A41C4FD}" dt="2021-05-19T03:04:21.001" v="3235" actId="26606"/>
          <ac:cxnSpMkLst>
            <pc:docMk/>
            <pc:sldMk cId="1541813791" sldId="294"/>
            <ac:cxnSpMk id="19" creationId="{BCDAEC91-5BCE-4B55-9CC0-43EF94CB734B}"/>
          </ac:cxnSpMkLst>
        </pc:cxnChg>
      </pc:sldChg>
      <pc:sldChg chg="modSp mod ord">
        <pc:chgData name="Mike Moser" userId="c23502f0-b3a4-4e64-82b7-d32fbf76e40f" providerId="ADAL" clId="{372DD98E-03CC-4EBE-A119-7F9F2A41C4FD}" dt="2021-05-19T03:21:42.382" v="3417" actId="33524"/>
        <pc:sldMkLst>
          <pc:docMk/>
          <pc:sldMk cId="635810788" sldId="295"/>
        </pc:sldMkLst>
        <pc:spChg chg="mod">
          <ac:chgData name="Mike Moser" userId="c23502f0-b3a4-4e64-82b7-d32fbf76e40f" providerId="ADAL" clId="{372DD98E-03CC-4EBE-A119-7F9F2A41C4FD}" dt="2021-05-19T03:21:42.382" v="3417" actId="33524"/>
          <ac:spMkLst>
            <pc:docMk/>
            <pc:sldMk cId="635810788" sldId="295"/>
            <ac:spMk id="3" creationId="{E6ADD180-E991-4204-AC7D-49C368F57180}"/>
          </ac:spMkLst>
        </pc:spChg>
        <pc:picChg chg="mod">
          <ac:chgData name="Mike Moser" userId="c23502f0-b3a4-4e64-82b7-d32fbf76e40f" providerId="ADAL" clId="{372DD98E-03CC-4EBE-A119-7F9F2A41C4FD}" dt="2021-05-19T02:34:10.476" v="2061" actId="1076"/>
          <ac:picMkLst>
            <pc:docMk/>
            <pc:sldMk cId="635810788" sldId="295"/>
            <ac:picMk id="5" creationId="{5E1F341B-90B0-48B9-BDD0-45B2CF3DA7A0}"/>
          </ac:picMkLst>
        </pc:picChg>
      </pc:sldChg>
      <pc:sldChg chg="addSp delSp modSp mod ord">
        <pc:chgData name="Mike Moser" userId="c23502f0-b3a4-4e64-82b7-d32fbf76e40f" providerId="ADAL" clId="{372DD98E-03CC-4EBE-A119-7F9F2A41C4FD}" dt="2021-05-19T02:28:35.859" v="1813" actId="20577"/>
        <pc:sldMkLst>
          <pc:docMk/>
          <pc:sldMk cId="498464556" sldId="296"/>
        </pc:sldMkLst>
        <pc:spChg chg="mod">
          <ac:chgData name="Mike Moser" userId="c23502f0-b3a4-4e64-82b7-d32fbf76e40f" providerId="ADAL" clId="{372DD98E-03CC-4EBE-A119-7F9F2A41C4FD}" dt="2021-05-19T02:28:35.859" v="1813" actId="20577"/>
          <ac:spMkLst>
            <pc:docMk/>
            <pc:sldMk cId="498464556" sldId="296"/>
            <ac:spMk id="2" creationId="{D3C90B92-5379-46A4-A5F9-6B81C2E14465}"/>
          </ac:spMkLst>
        </pc:spChg>
        <pc:spChg chg="mod ord">
          <ac:chgData name="Mike Moser" userId="c23502f0-b3a4-4e64-82b7-d32fbf76e40f" providerId="ADAL" clId="{372DD98E-03CC-4EBE-A119-7F9F2A41C4FD}" dt="2021-05-19T02:28:08.281" v="1800" actId="14100"/>
          <ac:spMkLst>
            <pc:docMk/>
            <pc:sldMk cId="498464556" sldId="296"/>
            <ac:spMk id="3" creationId="{E6ADD180-E991-4204-AC7D-49C368F57180}"/>
          </ac:spMkLst>
        </pc:spChg>
        <pc:picChg chg="del">
          <ac:chgData name="Mike Moser" userId="c23502f0-b3a4-4e64-82b7-d32fbf76e40f" providerId="ADAL" clId="{372DD98E-03CC-4EBE-A119-7F9F2A41C4FD}" dt="2021-05-19T02:20:59.290" v="1554" actId="478"/>
          <ac:picMkLst>
            <pc:docMk/>
            <pc:sldMk cId="498464556" sldId="296"/>
            <ac:picMk id="5" creationId="{588A495E-2642-4F3F-A740-6D3F3983ECF3}"/>
          </ac:picMkLst>
        </pc:picChg>
        <pc:picChg chg="add mod">
          <ac:chgData name="Mike Moser" userId="c23502f0-b3a4-4e64-82b7-d32fbf76e40f" providerId="ADAL" clId="{372DD98E-03CC-4EBE-A119-7F9F2A41C4FD}" dt="2021-05-19T02:23:25.890" v="1561" actId="26606"/>
          <ac:picMkLst>
            <pc:docMk/>
            <pc:sldMk cId="498464556" sldId="296"/>
            <ac:picMk id="6" creationId="{95A9C130-EEA5-47F3-AA38-CCDC11A40379}"/>
          </ac:picMkLst>
        </pc:picChg>
        <pc:cxnChg chg="del">
          <ac:chgData name="Mike Moser" userId="c23502f0-b3a4-4e64-82b7-d32fbf76e40f" providerId="ADAL" clId="{372DD98E-03CC-4EBE-A119-7F9F2A41C4FD}" dt="2021-05-19T02:23:25.890" v="1561" actId="26606"/>
          <ac:cxnSpMkLst>
            <pc:docMk/>
            <pc:sldMk cId="498464556" sldId="296"/>
            <ac:cxnSpMk id="10" creationId="{E4A809D5-3600-46D4-A466-67F2349A54FB}"/>
          </ac:cxnSpMkLst>
        </pc:cxnChg>
      </pc:sldChg>
      <pc:sldChg chg="modSp mod">
        <pc:chgData name="Mike Moser" userId="c23502f0-b3a4-4e64-82b7-d32fbf76e40f" providerId="ADAL" clId="{372DD98E-03CC-4EBE-A119-7F9F2A41C4FD}" dt="2021-05-19T02:07:45.428" v="1100" actId="33524"/>
        <pc:sldMkLst>
          <pc:docMk/>
          <pc:sldMk cId="3156986235" sldId="297"/>
        </pc:sldMkLst>
        <pc:spChg chg="mod">
          <ac:chgData name="Mike Moser" userId="c23502f0-b3a4-4e64-82b7-d32fbf76e40f" providerId="ADAL" clId="{372DD98E-03CC-4EBE-A119-7F9F2A41C4FD}" dt="2021-05-19T01:52:52.807" v="916" actId="20577"/>
          <ac:spMkLst>
            <pc:docMk/>
            <pc:sldMk cId="3156986235" sldId="297"/>
            <ac:spMk id="2" creationId="{D3C90B92-5379-46A4-A5F9-6B81C2E14465}"/>
          </ac:spMkLst>
        </pc:spChg>
        <pc:spChg chg="mod">
          <ac:chgData name="Mike Moser" userId="c23502f0-b3a4-4e64-82b7-d32fbf76e40f" providerId="ADAL" clId="{372DD98E-03CC-4EBE-A119-7F9F2A41C4FD}" dt="2021-05-19T02:07:45.428" v="1100" actId="33524"/>
          <ac:spMkLst>
            <pc:docMk/>
            <pc:sldMk cId="3156986235" sldId="297"/>
            <ac:spMk id="3" creationId="{E6ADD180-E991-4204-AC7D-49C368F57180}"/>
          </ac:spMkLst>
        </pc:spChg>
      </pc:sldChg>
      <pc:sldChg chg="modSp mod">
        <pc:chgData name="Mike Moser" userId="c23502f0-b3a4-4e64-82b7-d32fbf76e40f" providerId="ADAL" clId="{372DD98E-03CC-4EBE-A119-7F9F2A41C4FD}" dt="2021-05-19T01:59:12.429" v="1023" actId="5793"/>
        <pc:sldMkLst>
          <pc:docMk/>
          <pc:sldMk cId="375873813" sldId="298"/>
        </pc:sldMkLst>
        <pc:spChg chg="mod">
          <ac:chgData name="Mike Moser" userId="c23502f0-b3a4-4e64-82b7-d32fbf76e40f" providerId="ADAL" clId="{372DD98E-03CC-4EBE-A119-7F9F2A41C4FD}" dt="2021-05-19T01:53:37.130" v="951" actId="20577"/>
          <ac:spMkLst>
            <pc:docMk/>
            <pc:sldMk cId="375873813" sldId="298"/>
            <ac:spMk id="2" creationId="{D3C90B92-5379-46A4-A5F9-6B81C2E14465}"/>
          </ac:spMkLst>
        </pc:spChg>
        <pc:spChg chg="mod">
          <ac:chgData name="Mike Moser" userId="c23502f0-b3a4-4e64-82b7-d32fbf76e40f" providerId="ADAL" clId="{372DD98E-03CC-4EBE-A119-7F9F2A41C4FD}" dt="2021-05-19T01:59:12.429" v="1023" actId="5793"/>
          <ac:spMkLst>
            <pc:docMk/>
            <pc:sldMk cId="375873813" sldId="298"/>
            <ac:spMk id="3" creationId="{E6ADD180-E991-4204-AC7D-49C368F57180}"/>
          </ac:spMkLst>
        </pc:spChg>
      </pc:sldChg>
      <pc:sldChg chg="modSp mod ord">
        <pc:chgData name="Mike Moser" userId="c23502f0-b3a4-4e64-82b7-d32fbf76e40f" providerId="ADAL" clId="{372DD98E-03CC-4EBE-A119-7F9F2A41C4FD}" dt="2021-05-19T03:10:44.656" v="3353" actId="20577"/>
        <pc:sldMkLst>
          <pc:docMk/>
          <pc:sldMk cId="3971237849" sldId="299"/>
        </pc:sldMkLst>
        <pc:spChg chg="mod">
          <ac:chgData name="Mike Moser" userId="c23502f0-b3a4-4e64-82b7-d32fbf76e40f" providerId="ADAL" clId="{372DD98E-03CC-4EBE-A119-7F9F2A41C4FD}" dt="2021-05-19T03:10:44.656" v="3353" actId="20577"/>
          <ac:spMkLst>
            <pc:docMk/>
            <pc:sldMk cId="3971237849" sldId="299"/>
            <ac:spMk id="2" creationId="{FB8AED33-6AA8-4211-98EF-69269E45FD80}"/>
          </ac:spMkLst>
        </pc:spChg>
      </pc:sldChg>
      <pc:sldChg chg="ord">
        <pc:chgData name="Mike Moser" userId="c23502f0-b3a4-4e64-82b7-d32fbf76e40f" providerId="ADAL" clId="{372DD98E-03CC-4EBE-A119-7F9F2A41C4FD}" dt="2021-05-19T01:42:26.762" v="678"/>
        <pc:sldMkLst>
          <pc:docMk/>
          <pc:sldMk cId="3501244270" sldId="300"/>
        </pc:sldMkLst>
      </pc:sldChg>
      <pc:sldChg chg="ord">
        <pc:chgData name="Mike Moser" userId="c23502f0-b3a4-4e64-82b7-d32fbf76e40f" providerId="ADAL" clId="{372DD98E-03CC-4EBE-A119-7F9F2A41C4FD}" dt="2021-05-19T01:42:30.207" v="680"/>
        <pc:sldMkLst>
          <pc:docMk/>
          <pc:sldMk cId="3796254582" sldId="301"/>
        </pc:sldMkLst>
      </pc:sldChg>
      <pc:sldChg chg="del ord">
        <pc:chgData name="Mike Moser" userId="c23502f0-b3a4-4e64-82b7-d32fbf76e40f" providerId="ADAL" clId="{372DD98E-03CC-4EBE-A119-7F9F2A41C4FD}" dt="2021-05-19T01:43:04.776" v="688" actId="47"/>
        <pc:sldMkLst>
          <pc:docMk/>
          <pc:sldMk cId="3546660040" sldId="302"/>
        </pc:sldMkLst>
      </pc:sldChg>
      <pc:sldChg chg="ord">
        <pc:chgData name="Mike Moser" userId="c23502f0-b3a4-4e64-82b7-d32fbf76e40f" providerId="ADAL" clId="{372DD98E-03CC-4EBE-A119-7F9F2A41C4FD}" dt="2021-05-19T01:42:46.053" v="684"/>
        <pc:sldMkLst>
          <pc:docMk/>
          <pc:sldMk cId="2011045484" sldId="303"/>
        </pc:sldMkLst>
      </pc:sldChg>
      <pc:sldChg chg="del">
        <pc:chgData name="Mike Moser" userId="c23502f0-b3a4-4e64-82b7-d32fbf76e40f" providerId="ADAL" clId="{372DD98E-03CC-4EBE-A119-7F9F2A41C4FD}" dt="2021-05-19T01:42:53.857" v="687" actId="47"/>
        <pc:sldMkLst>
          <pc:docMk/>
          <pc:sldMk cId="3320579051" sldId="304"/>
        </pc:sldMkLst>
      </pc:sldChg>
      <pc:sldChg chg="ord">
        <pc:chgData name="Mike Moser" userId="c23502f0-b3a4-4e64-82b7-d32fbf76e40f" providerId="ADAL" clId="{372DD98E-03CC-4EBE-A119-7F9F2A41C4FD}" dt="2021-05-19T01:42:51.289" v="686"/>
        <pc:sldMkLst>
          <pc:docMk/>
          <pc:sldMk cId="711665186" sldId="305"/>
        </pc:sldMkLst>
      </pc:sldChg>
      <pc:sldChg chg="ord">
        <pc:chgData name="Mike Moser" userId="c23502f0-b3a4-4e64-82b7-d32fbf76e40f" providerId="ADAL" clId="{372DD98E-03CC-4EBE-A119-7F9F2A41C4FD}" dt="2021-05-19T01:43:10.108" v="690"/>
        <pc:sldMkLst>
          <pc:docMk/>
          <pc:sldMk cId="2960781541" sldId="306"/>
        </pc:sldMkLst>
      </pc:sldChg>
      <pc:sldChg chg="ord">
        <pc:chgData name="Mike Moser" userId="c23502f0-b3a4-4e64-82b7-d32fbf76e40f" providerId="ADAL" clId="{372DD98E-03CC-4EBE-A119-7F9F2A41C4FD}" dt="2021-05-19T01:46:48.522" v="714"/>
        <pc:sldMkLst>
          <pc:docMk/>
          <pc:sldMk cId="2504572767" sldId="307"/>
        </pc:sldMkLst>
      </pc:sldChg>
      <pc:sldChg chg="ord">
        <pc:chgData name="Mike Moser" userId="c23502f0-b3a4-4e64-82b7-d32fbf76e40f" providerId="ADAL" clId="{372DD98E-03CC-4EBE-A119-7F9F2A41C4FD}" dt="2021-05-19T01:46:00.496" v="706"/>
        <pc:sldMkLst>
          <pc:docMk/>
          <pc:sldMk cId="2497179033" sldId="308"/>
        </pc:sldMkLst>
      </pc:sldChg>
      <pc:sldChg chg="modSp mod ord">
        <pc:chgData name="Mike Moser" userId="c23502f0-b3a4-4e64-82b7-d32fbf76e40f" providerId="ADAL" clId="{372DD98E-03CC-4EBE-A119-7F9F2A41C4FD}" dt="2021-05-19T03:12:46.337" v="3366" actId="1036"/>
        <pc:sldMkLst>
          <pc:docMk/>
          <pc:sldMk cId="2101337413" sldId="309"/>
        </pc:sldMkLst>
        <pc:spChg chg="mod">
          <ac:chgData name="Mike Moser" userId="c23502f0-b3a4-4e64-82b7-d32fbf76e40f" providerId="ADAL" clId="{372DD98E-03CC-4EBE-A119-7F9F2A41C4FD}" dt="2021-05-19T03:12:36.073" v="3365" actId="20577"/>
          <ac:spMkLst>
            <pc:docMk/>
            <pc:sldMk cId="2101337413" sldId="309"/>
            <ac:spMk id="2" creationId="{69CA21AB-CDF6-BC4B-98BE-A1BB546AFCB5}"/>
          </ac:spMkLst>
        </pc:spChg>
        <pc:picChg chg="mod">
          <ac:chgData name="Mike Moser" userId="c23502f0-b3a4-4e64-82b7-d32fbf76e40f" providerId="ADAL" clId="{372DD98E-03CC-4EBE-A119-7F9F2A41C4FD}" dt="2021-05-19T03:12:46.337" v="3366" actId="1036"/>
          <ac:picMkLst>
            <pc:docMk/>
            <pc:sldMk cId="2101337413" sldId="309"/>
            <ac:picMk id="5" creationId="{77811E99-ED64-D04D-BB32-055229AA60EB}"/>
          </ac:picMkLst>
        </pc:picChg>
      </pc:sldChg>
      <pc:sldChg chg="ord">
        <pc:chgData name="Mike Moser" userId="c23502f0-b3a4-4e64-82b7-d32fbf76e40f" providerId="ADAL" clId="{372DD98E-03CC-4EBE-A119-7F9F2A41C4FD}" dt="2021-05-19T01:43:43.020" v="696"/>
        <pc:sldMkLst>
          <pc:docMk/>
          <pc:sldMk cId="546263119" sldId="310"/>
        </pc:sldMkLst>
      </pc:sldChg>
      <pc:sldChg chg="ord">
        <pc:chgData name="Mike Moser" userId="c23502f0-b3a4-4e64-82b7-d32fbf76e40f" providerId="ADAL" clId="{372DD98E-03CC-4EBE-A119-7F9F2A41C4FD}" dt="2021-05-19T01:43:32.246" v="694"/>
        <pc:sldMkLst>
          <pc:docMk/>
          <pc:sldMk cId="619543617" sldId="311"/>
        </pc:sldMkLst>
      </pc:sldChg>
      <pc:sldChg chg="ord">
        <pc:chgData name="Mike Moser" userId="c23502f0-b3a4-4e64-82b7-d32fbf76e40f" providerId="ADAL" clId="{372DD98E-03CC-4EBE-A119-7F9F2A41C4FD}" dt="2021-05-19T01:45:14.625" v="702"/>
        <pc:sldMkLst>
          <pc:docMk/>
          <pc:sldMk cId="1145803162" sldId="312"/>
        </pc:sldMkLst>
      </pc:sldChg>
      <pc:sldChg chg="del">
        <pc:chgData name="Mike Moser" userId="c23502f0-b3a4-4e64-82b7-d32fbf76e40f" providerId="ADAL" clId="{372DD98E-03CC-4EBE-A119-7F9F2A41C4FD}" dt="2021-05-19T01:49:49.236" v="753" actId="47"/>
        <pc:sldMkLst>
          <pc:docMk/>
          <pc:sldMk cId="1634484023" sldId="313"/>
        </pc:sldMkLst>
      </pc:sldChg>
      <pc:sldChg chg="ord">
        <pc:chgData name="Mike Moser" userId="c23502f0-b3a4-4e64-82b7-d32fbf76e40f" providerId="ADAL" clId="{372DD98E-03CC-4EBE-A119-7F9F2A41C4FD}" dt="2021-05-19T01:43:56.904" v="698"/>
        <pc:sldMkLst>
          <pc:docMk/>
          <pc:sldMk cId="2761293329" sldId="314"/>
        </pc:sldMkLst>
      </pc:sldChg>
      <pc:sldChg chg="addSp delSp modSp mod ord">
        <pc:chgData name="Mike Moser" userId="c23502f0-b3a4-4e64-82b7-d32fbf76e40f" providerId="ADAL" clId="{372DD98E-03CC-4EBE-A119-7F9F2A41C4FD}" dt="2021-05-19T03:16:08.286" v="3380" actId="20577"/>
        <pc:sldMkLst>
          <pc:docMk/>
          <pc:sldMk cId="2623529078" sldId="315"/>
        </pc:sldMkLst>
        <pc:spChg chg="mod">
          <ac:chgData name="Mike Moser" userId="c23502f0-b3a4-4e64-82b7-d32fbf76e40f" providerId="ADAL" clId="{372DD98E-03CC-4EBE-A119-7F9F2A41C4FD}" dt="2021-05-19T03:14:45.518" v="3370" actId="27636"/>
          <ac:spMkLst>
            <pc:docMk/>
            <pc:sldMk cId="2623529078" sldId="315"/>
            <ac:spMk id="2" creationId="{C1C880D4-F39D-0447-9A4C-E11974964078}"/>
          </ac:spMkLst>
        </pc:spChg>
        <pc:spChg chg="add mod">
          <ac:chgData name="Mike Moser" userId="c23502f0-b3a4-4e64-82b7-d32fbf76e40f" providerId="ADAL" clId="{372DD98E-03CC-4EBE-A119-7F9F2A41C4FD}" dt="2021-05-19T03:16:08.286" v="3380" actId="20577"/>
          <ac:spMkLst>
            <pc:docMk/>
            <pc:sldMk cId="2623529078" sldId="315"/>
            <ac:spMk id="13" creationId="{FDAFD977-5D13-474A-993B-4A3FEB3058E1}"/>
          </ac:spMkLst>
        </pc:spChg>
        <pc:spChg chg="del">
          <ac:chgData name="Mike Moser" userId="c23502f0-b3a4-4e64-82b7-d32fbf76e40f" providerId="ADAL" clId="{372DD98E-03CC-4EBE-A119-7F9F2A41C4FD}" dt="2021-05-19T03:14:31.390" v="3367" actId="26606"/>
          <ac:spMkLst>
            <pc:docMk/>
            <pc:sldMk cId="2623529078" sldId="315"/>
            <ac:spMk id="16" creationId="{9A42C7B2-7BD6-433A-95AB-5AA4F44B5819}"/>
          </ac:spMkLst>
        </pc:spChg>
        <pc:spChg chg="del">
          <ac:chgData name="Mike Moser" userId="c23502f0-b3a4-4e64-82b7-d32fbf76e40f" providerId="ADAL" clId="{372DD98E-03CC-4EBE-A119-7F9F2A41C4FD}" dt="2021-05-19T03:14:31.390" v="3367" actId="26606"/>
          <ac:spMkLst>
            <pc:docMk/>
            <pc:sldMk cId="2623529078" sldId="315"/>
            <ac:spMk id="22" creationId="{D5FD337D-4D6B-4C8B-B6F5-121097E09881}"/>
          </ac:spMkLst>
        </pc:spChg>
        <pc:spChg chg="del">
          <ac:chgData name="Mike Moser" userId="c23502f0-b3a4-4e64-82b7-d32fbf76e40f" providerId="ADAL" clId="{372DD98E-03CC-4EBE-A119-7F9F2A41C4FD}" dt="2021-05-19T03:14:31.390" v="3367" actId="26606"/>
          <ac:spMkLst>
            <pc:docMk/>
            <pc:sldMk cId="2623529078" sldId="315"/>
            <ac:spMk id="23" creationId="{0ADDB668-2CA4-4D2B-9C34-3487CA330BA8}"/>
          </ac:spMkLst>
        </pc:spChg>
        <pc:spChg chg="del">
          <ac:chgData name="Mike Moser" userId="c23502f0-b3a4-4e64-82b7-d32fbf76e40f" providerId="ADAL" clId="{372DD98E-03CC-4EBE-A119-7F9F2A41C4FD}" dt="2021-05-19T03:14:31.390" v="3367" actId="26606"/>
          <ac:spMkLst>
            <pc:docMk/>
            <pc:sldMk cId="2623529078" sldId="315"/>
            <ac:spMk id="24" creationId="{2568BC19-F052-4108-93E1-6A3D1DEC072F}"/>
          </ac:spMkLst>
        </pc:spChg>
        <pc:spChg chg="add">
          <ac:chgData name="Mike Moser" userId="c23502f0-b3a4-4e64-82b7-d32fbf76e40f" providerId="ADAL" clId="{372DD98E-03CC-4EBE-A119-7F9F2A41C4FD}" dt="2021-05-19T03:14:31.390" v="3367" actId="26606"/>
          <ac:spMkLst>
            <pc:docMk/>
            <pc:sldMk cId="2623529078" sldId="315"/>
            <ac:spMk id="29" creationId="{7383B190-6BFB-422F-B667-06B7B25F096A}"/>
          </ac:spMkLst>
        </pc:spChg>
        <pc:picChg chg="mod ord">
          <ac:chgData name="Mike Moser" userId="c23502f0-b3a4-4e64-82b7-d32fbf76e40f" providerId="ADAL" clId="{372DD98E-03CC-4EBE-A119-7F9F2A41C4FD}" dt="2021-05-19T03:14:31.390" v="3367" actId="26606"/>
          <ac:picMkLst>
            <pc:docMk/>
            <pc:sldMk cId="2623529078" sldId="315"/>
            <ac:picMk id="5" creationId="{8FB67E95-C5D2-1343-BA70-A85F8BD082BC}"/>
          </ac:picMkLst>
        </pc:picChg>
        <pc:picChg chg="mod">
          <ac:chgData name="Mike Moser" userId="c23502f0-b3a4-4e64-82b7-d32fbf76e40f" providerId="ADAL" clId="{372DD98E-03CC-4EBE-A119-7F9F2A41C4FD}" dt="2021-05-19T03:14:31.390" v="3367" actId="26606"/>
          <ac:picMkLst>
            <pc:docMk/>
            <pc:sldMk cId="2623529078" sldId="315"/>
            <ac:picMk id="7" creationId="{0A065771-9DBC-2D41-94B2-15F07C57A0BB}"/>
          </ac:picMkLst>
        </pc:picChg>
        <pc:picChg chg="mod">
          <ac:chgData name="Mike Moser" userId="c23502f0-b3a4-4e64-82b7-d32fbf76e40f" providerId="ADAL" clId="{372DD98E-03CC-4EBE-A119-7F9F2A41C4FD}" dt="2021-05-19T03:14:31.390" v="3367" actId="26606"/>
          <ac:picMkLst>
            <pc:docMk/>
            <pc:sldMk cId="2623529078" sldId="315"/>
            <ac:picMk id="9" creationId="{B79B6631-575B-9642-A718-10C80BA1D413}"/>
          </ac:picMkLst>
        </pc:picChg>
        <pc:cxnChg chg="add">
          <ac:chgData name="Mike Moser" userId="c23502f0-b3a4-4e64-82b7-d32fbf76e40f" providerId="ADAL" clId="{372DD98E-03CC-4EBE-A119-7F9F2A41C4FD}" dt="2021-05-19T03:14:31.390" v="3367" actId="26606"/>
          <ac:cxnSpMkLst>
            <pc:docMk/>
            <pc:sldMk cId="2623529078" sldId="315"/>
            <ac:cxnSpMk id="31" creationId="{ED28E597-4AF8-4D69-A9AB-A1EDC6156B04}"/>
          </ac:cxnSpMkLst>
        </pc:cxnChg>
      </pc:sldChg>
      <pc:sldChg chg="del">
        <pc:chgData name="Mike Moser" userId="c23502f0-b3a4-4e64-82b7-d32fbf76e40f" providerId="ADAL" clId="{372DD98E-03CC-4EBE-A119-7F9F2A41C4FD}" dt="2021-05-19T01:49:46.512" v="752" actId="47"/>
        <pc:sldMkLst>
          <pc:docMk/>
          <pc:sldMk cId="327923461" sldId="316"/>
        </pc:sldMkLst>
      </pc:sldChg>
      <pc:sldChg chg="ord">
        <pc:chgData name="Mike Moser" userId="c23502f0-b3a4-4e64-82b7-d32fbf76e40f" providerId="ADAL" clId="{372DD98E-03CC-4EBE-A119-7F9F2A41C4FD}" dt="2021-05-19T03:19:31.998" v="3392"/>
        <pc:sldMkLst>
          <pc:docMk/>
          <pc:sldMk cId="678864746" sldId="317"/>
        </pc:sldMkLst>
      </pc:sldChg>
      <pc:sldChg chg="ord">
        <pc:chgData name="Mike Moser" userId="c23502f0-b3a4-4e64-82b7-d32fbf76e40f" providerId="ADAL" clId="{372DD98E-03CC-4EBE-A119-7F9F2A41C4FD}" dt="2021-05-19T01:46:21.717" v="708"/>
        <pc:sldMkLst>
          <pc:docMk/>
          <pc:sldMk cId="1245650419" sldId="318"/>
        </pc:sldMkLst>
      </pc:sldChg>
      <pc:sldChg chg="modSp mod ord">
        <pc:chgData name="Mike Moser" userId="c23502f0-b3a4-4e64-82b7-d32fbf76e40f" providerId="ADAL" clId="{372DD98E-03CC-4EBE-A119-7F9F2A41C4FD}" dt="2021-05-19T03:16:43.023" v="3381" actId="6549"/>
        <pc:sldMkLst>
          <pc:docMk/>
          <pc:sldMk cId="1798791585" sldId="319"/>
        </pc:sldMkLst>
        <pc:spChg chg="mod">
          <ac:chgData name="Mike Moser" userId="c23502f0-b3a4-4e64-82b7-d32fbf76e40f" providerId="ADAL" clId="{372DD98E-03CC-4EBE-A119-7F9F2A41C4FD}" dt="2021-05-19T03:16:43.023" v="3381" actId="6549"/>
          <ac:spMkLst>
            <pc:docMk/>
            <pc:sldMk cId="1798791585" sldId="319"/>
            <ac:spMk id="3" creationId="{3DC44B72-05C1-4ED9-8EB5-5DFD76E2599C}"/>
          </ac:spMkLst>
        </pc:spChg>
      </pc:sldChg>
      <pc:sldChg chg="del">
        <pc:chgData name="Mike Moser" userId="c23502f0-b3a4-4e64-82b7-d32fbf76e40f" providerId="ADAL" clId="{372DD98E-03CC-4EBE-A119-7F9F2A41C4FD}" dt="2021-05-19T01:47:05.983" v="719" actId="47"/>
        <pc:sldMkLst>
          <pc:docMk/>
          <pc:sldMk cId="3413519560" sldId="320"/>
        </pc:sldMkLst>
      </pc:sldChg>
      <pc:sldChg chg="addSp delSp modSp mod ord modClrScheme chgLayout">
        <pc:chgData name="Mike Moser" userId="c23502f0-b3a4-4e64-82b7-d32fbf76e40f" providerId="ADAL" clId="{372DD98E-03CC-4EBE-A119-7F9F2A41C4FD}" dt="2021-05-19T03:18:19.761" v="3390" actId="478"/>
        <pc:sldMkLst>
          <pc:docMk/>
          <pc:sldMk cId="3810056570" sldId="321"/>
        </pc:sldMkLst>
        <pc:spChg chg="add mod ord">
          <ac:chgData name="Mike Moser" userId="c23502f0-b3a4-4e64-82b7-d32fbf76e40f" providerId="ADAL" clId="{372DD98E-03CC-4EBE-A119-7F9F2A41C4FD}" dt="2021-05-19T03:18:01.983" v="3389" actId="14100"/>
          <ac:spMkLst>
            <pc:docMk/>
            <pc:sldMk cId="3810056570" sldId="321"/>
            <ac:spMk id="2" creationId="{37D6B744-6ACE-4970-93BC-E75B0FC9D505}"/>
          </ac:spMkLst>
        </pc:spChg>
        <pc:spChg chg="add mod ord">
          <ac:chgData name="Mike Moser" userId="c23502f0-b3a4-4e64-82b7-d32fbf76e40f" providerId="ADAL" clId="{372DD98E-03CC-4EBE-A119-7F9F2A41C4FD}" dt="2021-05-19T03:17:36.595" v="3382" actId="700"/>
          <ac:spMkLst>
            <pc:docMk/>
            <pc:sldMk cId="3810056570" sldId="321"/>
            <ac:spMk id="3" creationId="{C32FE6FC-F61F-4810-B1A6-592DA8243FA2}"/>
          </ac:spMkLst>
        </pc:spChg>
        <pc:spChg chg="add mod">
          <ac:chgData name="Mike Moser" userId="c23502f0-b3a4-4e64-82b7-d32fbf76e40f" providerId="ADAL" clId="{372DD98E-03CC-4EBE-A119-7F9F2A41C4FD}" dt="2021-05-19T03:18:19.761" v="3390" actId="478"/>
          <ac:spMkLst>
            <pc:docMk/>
            <pc:sldMk cId="3810056570" sldId="321"/>
            <ac:spMk id="5" creationId="{6FC8FBD6-8100-4BEC-9D65-0393778521BB}"/>
          </ac:spMkLst>
        </pc:spChg>
        <pc:picChg chg="del mod ord modCrop">
          <ac:chgData name="Mike Moser" userId="c23502f0-b3a4-4e64-82b7-d32fbf76e40f" providerId="ADAL" clId="{372DD98E-03CC-4EBE-A119-7F9F2A41C4FD}" dt="2021-05-19T03:18:19.761" v="3390" actId="478"/>
          <ac:picMkLst>
            <pc:docMk/>
            <pc:sldMk cId="3810056570" sldId="321"/>
            <ac:picMk id="9" creationId="{D66DDAC2-8FCE-B841-8186-F3CF26813992}"/>
          </ac:picMkLst>
        </pc:picChg>
      </pc:sldChg>
      <pc:sldChg chg="ord">
        <pc:chgData name="Mike Moser" userId="c23502f0-b3a4-4e64-82b7-d32fbf76e40f" providerId="ADAL" clId="{372DD98E-03CC-4EBE-A119-7F9F2A41C4FD}" dt="2021-05-19T01:46:54.133" v="716"/>
        <pc:sldMkLst>
          <pc:docMk/>
          <pc:sldMk cId="770324525" sldId="322"/>
        </pc:sldMkLst>
      </pc:sldChg>
      <pc:sldChg chg="ord">
        <pc:chgData name="Mike Moser" userId="c23502f0-b3a4-4e64-82b7-d32fbf76e40f" providerId="ADAL" clId="{372DD98E-03CC-4EBE-A119-7F9F2A41C4FD}" dt="2021-05-19T01:46:32.941" v="710"/>
        <pc:sldMkLst>
          <pc:docMk/>
          <pc:sldMk cId="2924125443" sldId="323"/>
        </pc:sldMkLst>
      </pc:sldChg>
      <pc:sldChg chg="ord">
        <pc:chgData name="Mike Moser" userId="c23502f0-b3a4-4e64-82b7-d32fbf76e40f" providerId="ADAL" clId="{372DD98E-03CC-4EBE-A119-7F9F2A41C4FD}" dt="2021-05-19T01:46:39.170" v="712"/>
        <pc:sldMkLst>
          <pc:docMk/>
          <pc:sldMk cId="3642704461" sldId="324"/>
        </pc:sldMkLst>
      </pc:sldChg>
      <pc:sldChg chg="ord">
        <pc:chgData name="Mike Moser" userId="c23502f0-b3a4-4e64-82b7-d32fbf76e40f" providerId="ADAL" clId="{372DD98E-03CC-4EBE-A119-7F9F2A41C4FD}" dt="2021-05-19T01:47:10.782" v="721"/>
        <pc:sldMkLst>
          <pc:docMk/>
          <pc:sldMk cId="1752560906" sldId="325"/>
        </pc:sldMkLst>
      </pc:sldChg>
      <pc:sldChg chg="ord">
        <pc:chgData name="Mike Moser" userId="c23502f0-b3a4-4e64-82b7-d32fbf76e40f" providerId="ADAL" clId="{372DD98E-03CC-4EBE-A119-7F9F2A41C4FD}" dt="2021-05-19T01:47:31.569" v="725"/>
        <pc:sldMkLst>
          <pc:docMk/>
          <pc:sldMk cId="1321976537" sldId="326"/>
        </pc:sldMkLst>
      </pc:sldChg>
      <pc:sldChg chg="ord">
        <pc:chgData name="Mike Moser" userId="c23502f0-b3a4-4e64-82b7-d32fbf76e40f" providerId="ADAL" clId="{372DD98E-03CC-4EBE-A119-7F9F2A41C4FD}" dt="2021-05-19T01:47:34.963" v="727"/>
        <pc:sldMkLst>
          <pc:docMk/>
          <pc:sldMk cId="3084139290" sldId="327"/>
        </pc:sldMkLst>
      </pc:sldChg>
      <pc:sldChg chg="modSp mod ord">
        <pc:chgData name="Mike Moser" userId="c23502f0-b3a4-4e64-82b7-d32fbf76e40f" providerId="ADAL" clId="{372DD98E-03CC-4EBE-A119-7F9F2A41C4FD}" dt="2021-05-19T03:20:39.908" v="3415" actId="27636"/>
        <pc:sldMkLst>
          <pc:docMk/>
          <pc:sldMk cId="442695529" sldId="328"/>
        </pc:sldMkLst>
        <pc:spChg chg="mod">
          <ac:chgData name="Mike Moser" userId="c23502f0-b3a4-4e64-82b7-d32fbf76e40f" providerId="ADAL" clId="{372DD98E-03CC-4EBE-A119-7F9F2A41C4FD}" dt="2021-05-19T03:20:39.908" v="3414" actId="27636"/>
          <ac:spMkLst>
            <pc:docMk/>
            <pc:sldMk cId="442695529" sldId="328"/>
            <ac:spMk id="3" creationId="{ECE9F925-C75C-B541-AE77-3E50AF71539B}"/>
          </ac:spMkLst>
        </pc:spChg>
        <pc:spChg chg="mod">
          <ac:chgData name="Mike Moser" userId="c23502f0-b3a4-4e64-82b7-d32fbf76e40f" providerId="ADAL" clId="{372DD98E-03CC-4EBE-A119-7F9F2A41C4FD}" dt="2021-05-19T03:20:39.908" v="3415" actId="27636"/>
          <ac:spMkLst>
            <pc:docMk/>
            <pc:sldMk cId="442695529" sldId="328"/>
            <ac:spMk id="4" creationId="{B6D808BC-67B9-AF44-9FCA-80866767E5A7}"/>
          </ac:spMkLst>
        </pc:spChg>
      </pc:sldChg>
      <pc:sldChg chg="modSp add mod">
        <pc:chgData name="Mike Moser" userId="c23502f0-b3a4-4e64-82b7-d32fbf76e40f" providerId="ADAL" clId="{372DD98E-03CC-4EBE-A119-7F9F2A41C4FD}" dt="2021-05-19T02:17:02.272" v="1536" actId="14100"/>
        <pc:sldMkLst>
          <pc:docMk/>
          <pc:sldMk cId="1028798145" sldId="329"/>
        </pc:sldMkLst>
        <pc:spChg chg="mod">
          <ac:chgData name="Mike Moser" userId="c23502f0-b3a4-4e64-82b7-d32fbf76e40f" providerId="ADAL" clId="{372DD98E-03CC-4EBE-A119-7F9F2A41C4FD}" dt="2021-05-19T02:11:25.252" v="1244" actId="20577"/>
          <ac:spMkLst>
            <pc:docMk/>
            <pc:sldMk cId="1028798145" sldId="329"/>
            <ac:spMk id="2" creationId="{AD1D6B0F-63E2-4A05-AC7F-60E98963CCFF}"/>
          </ac:spMkLst>
        </pc:spChg>
        <pc:spChg chg="mod">
          <ac:chgData name="Mike Moser" userId="c23502f0-b3a4-4e64-82b7-d32fbf76e40f" providerId="ADAL" clId="{372DD98E-03CC-4EBE-A119-7F9F2A41C4FD}" dt="2021-05-19T02:17:02.272" v="1536" actId="14100"/>
          <ac:spMkLst>
            <pc:docMk/>
            <pc:sldMk cId="1028798145" sldId="329"/>
            <ac:spMk id="3" creationId="{5CC3A530-D006-49AA-B19A-A323F83D3854}"/>
          </ac:spMkLst>
        </pc:spChg>
      </pc:sldChg>
      <pc:sldChg chg="addSp delSp modSp new mod setBg">
        <pc:chgData name="Mike Moser" userId="c23502f0-b3a4-4e64-82b7-d32fbf76e40f" providerId="ADAL" clId="{372DD98E-03CC-4EBE-A119-7F9F2A41C4FD}" dt="2021-05-19T02:38:36.007" v="2087" actId="26606"/>
        <pc:sldMkLst>
          <pc:docMk/>
          <pc:sldMk cId="1793293429" sldId="330"/>
        </pc:sldMkLst>
        <pc:spChg chg="mod ord">
          <ac:chgData name="Mike Moser" userId="c23502f0-b3a4-4e64-82b7-d32fbf76e40f" providerId="ADAL" clId="{372DD98E-03CC-4EBE-A119-7F9F2A41C4FD}" dt="2021-05-19T02:38:36.007" v="2087" actId="26606"/>
          <ac:spMkLst>
            <pc:docMk/>
            <pc:sldMk cId="1793293429" sldId="330"/>
            <ac:spMk id="2" creationId="{8B4E145E-1293-4914-8268-B0024A6F656F}"/>
          </ac:spMkLst>
        </pc:spChg>
        <pc:spChg chg="del">
          <ac:chgData name="Mike Moser" userId="c23502f0-b3a4-4e64-82b7-d32fbf76e40f" providerId="ADAL" clId="{372DD98E-03CC-4EBE-A119-7F9F2A41C4FD}" dt="2021-05-19T02:37:26.607" v="2064" actId="931"/>
          <ac:spMkLst>
            <pc:docMk/>
            <pc:sldMk cId="1793293429" sldId="330"/>
            <ac:spMk id="3" creationId="{B53D4A8A-5E89-48F0-B091-7CCB3EA37C83}"/>
          </ac:spMkLst>
        </pc:spChg>
        <pc:spChg chg="add">
          <ac:chgData name="Mike Moser" userId="c23502f0-b3a4-4e64-82b7-d32fbf76e40f" providerId="ADAL" clId="{372DD98E-03CC-4EBE-A119-7F9F2A41C4FD}" dt="2021-05-19T02:38:36.007" v="2087" actId="26606"/>
          <ac:spMkLst>
            <pc:docMk/>
            <pc:sldMk cId="1793293429" sldId="330"/>
            <ac:spMk id="10" creationId="{37C89E4B-3C9F-44B9-8B86-D9E3D112D8EC}"/>
          </ac:spMkLst>
        </pc:spChg>
        <pc:picChg chg="add mod">
          <ac:chgData name="Mike Moser" userId="c23502f0-b3a4-4e64-82b7-d32fbf76e40f" providerId="ADAL" clId="{372DD98E-03CC-4EBE-A119-7F9F2A41C4FD}" dt="2021-05-19T02:38:36.007" v="2087" actId="26606"/>
          <ac:picMkLst>
            <pc:docMk/>
            <pc:sldMk cId="1793293429" sldId="330"/>
            <ac:picMk id="5" creationId="{D8879948-7D04-4FC8-AD76-263E102E672A}"/>
          </ac:picMkLst>
        </pc:picChg>
        <pc:cxnChg chg="add">
          <ac:chgData name="Mike Moser" userId="c23502f0-b3a4-4e64-82b7-d32fbf76e40f" providerId="ADAL" clId="{372DD98E-03CC-4EBE-A119-7F9F2A41C4FD}" dt="2021-05-19T02:38:36.007" v="2087" actId="26606"/>
          <ac:cxnSpMkLst>
            <pc:docMk/>
            <pc:sldMk cId="1793293429" sldId="330"/>
            <ac:cxnSpMk id="12" creationId="{AA2EAA10-076F-46BD-8F0F-B9A2FB77A85C}"/>
          </ac:cxnSpMkLst>
        </pc:cxnChg>
        <pc:cxnChg chg="add">
          <ac:chgData name="Mike Moser" userId="c23502f0-b3a4-4e64-82b7-d32fbf76e40f" providerId="ADAL" clId="{372DD98E-03CC-4EBE-A119-7F9F2A41C4FD}" dt="2021-05-19T02:38:36.007" v="2087" actId="26606"/>
          <ac:cxnSpMkLst>
            <pc:docMk/>
            <pc:sldMk cId="1793293429" sldId="330"/>
            <ac:cxnSpMk id="14" creationId="{D891E407-403B-4764-86C9-33A56D3BCAA3}"/>
          </ac:cxnSpMkLst>
        </pc:cxnChg>
      </pc:sldChg>
      <pc:sldChg chg="modSp add mod ord">
        <pc:chgData name="Mike Moser" userId="c23502f0-b3a4-4e64-82b7-d32fbf76e40f" providerId="ADAL" clId="{372DD98E-03CC-4EBE-A119-7F9F2A41C4FD}" dt="2021-05-21T12:49:02.688" v="3529" actId="20577"/>
        <pc:sldMkLst>
          <pc:docMk/>
          <pc:sldMk cId="1304397911" sldId="331"/>
        </pc:sldMkLst>
        <pc:spChg chg="mod">
          <ac:chgData name="Mike Moser" userId="c23502f0-b3a4-4e64-82b7-d32fbf76e40f" providerId="ADAL" clId="{372DD98E-03CC-4EBE-A119-7F9F2A41C4FD}" dt="2021-05-21T12:49:02.688" v="3529" actId="20577"/>
          <ac:spMkLst>
            <pc:docMk/>
            <pc:sldMk cId="1304397911" sldId="331"/>
            <ac:spMk id="2" creationId="{D3C90B92-5379-46A4-A5F9-6B81C2E14465}"/>
          </ac:spMkLst>
        </pc:spChg>
        <pc:spChg chg="mod">
          <ac:chgData name="Mike Moser" userId="c23502f0-b3a4-4e64-82b7-d32fbf76e40f" providerId="ADAL" clId="{372DD98E-03CC-4EBE-A119-7F9F2A41C4FD}" dt="2021-05-21T12:48:00.964" v="3479" actId="6549"/>
          <ac:spMkLst>
            <pc:docMk/>
            <pc:sldMk cId="1304397911" sldId="331"/>
            <ac:spMk id="3" creationId="{E6ADD180-E991-4204-AC7D-49C368F5718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D2351-83DC-447D-A00A-F1D7018C6B0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BCBFD-45E8-46F4-8741-8B063E086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A5FF-F33C-4CD7-BDE1-9BD039F550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D17-F732-434F-A982-A65733AF3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6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A5FF-F33C-4CD7-BDE1-9BD039F550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D17-F732-434F-A982-A65733AF3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3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B0659-D5D8-4A08-88F0-660110FD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A5FF-F33C-4CD7-BDE1-9BD039F550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65DCAF-7812-4042-9BC5-7ABBB390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3593A-26C8-4A74-8FD2-43121F01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D17-F732-434F-A982-A65733AF3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5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E1C3-F57F-4487-BD07-823C9FC7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7C2A2-16E3-4F03-AC63-C9D3FDD2D8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A658E-4D53-4074-9CBF-D578E635C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D5F7A-5233-4316-A8B9-6BBE1CF34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A5FF-F33C-4CD7-BDE1-9BD039F550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01292-E28C-4233-9648-4E796A76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911BC-BD09-412C-8EC9-4F87B56D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9D17-F732-434F-A982-A65733AF3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8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1A5FF-F33C-4CD7-BDE1-9BD039F5508D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F9D17-F732-434F-A982-A65733AF3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23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2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E3A604C-081D-4FBA-B14B-0C4465C71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" y="643467"/>
            <a:ext cx="1061154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58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ar on a road&#10;&#10;Description automatically generated with medium confidence">
            <a:extLst>
              <a:ext uri="{FF2B5EF4-FFF2-40B4-BE49-F238E27FC236}">
                <a16:creationId xmlns:a16="http://schemas.microsoft.com/office/drawing/2014/main" id="{4B1AD4D8-D8DE-9B47-BB14-9D48EDAC0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04B50-0D24-DB4D-B3A8-67DFF265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Lao MN" panose="02020600050405020304" pitchFamily="18" charset="0"/>
                <a:cs typeface="Lao MN" panose="02020600050405020304" pitchFamily="18" charset="0"/>
              </a:rPr>
              <a:t>Audi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4327A-5A2C-A04B-A37A-9FD3AA943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/>
              <a:t>Audi A3 E-Tron</a:t>
            </a:r>
          </a:p>
          <a:p>
            <a:pPr marL="0" indent="0">
              <a:buNone/>
            </a:pPr>
            <a:r>
              <a:rPr lang="en-US" sz="1800"/>
              <a:t>Audi </a:t>
            </a:r>
            <a:r>
              <a:rPr lang="en-US" sz="1800">
                <a:latin typeface="Lao MN" panose="02020600050405020304" pitchFamily="18" charset="0"/>
                <a:cs typeface="Lao MN" panose="02020600050405020304" pitchFamily="18" charset="0"/>
              </a:rPr>
              <a:t>Q5</a:t>
            </a:r>
            <a:r>
              <a:rPr lang="en-US" sz="1800"/>
              <a:t> TFSI e</a:t>
            </a:r>
          </a:p>
          <a:p>
            <a:pPr marL="0" indent="0">
              <a:buNone/>
            </a:pPr>
            <a:r>
              <a:rPr lang="en-US" sz="1800"/>
              <a:t>Audi Q5 TFSI e</a:t>
            </a:r>
          </a:p>
          <a:p>
            <a:endParaRPr lang="en-US" sz="1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4C6F8C-5175-FB41-9396-8AF7DC2C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BD6E07-194D-A445-A66C-51DA0C846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9" r="2" b="2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0124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6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ar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D376C0F3-1B22-5541-B635-A54E03B7E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r="13184" b="-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Picture 9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FDF49926-0B95-E74A-B6B6-1F03356EA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4" r="5465" b="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7" name="Picture 16" descr="A red sports car driving on a road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29BC6A4-0161-7147-93E8-29CD1BEFFE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r="6494" b="-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7" name="Freeform: Shape 48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50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33EA3-E293-0348-B501-A76F7EA1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>
                <a:latin typeface="Lao MN" panose="02020600050405020304" pitchFamily="18" charset="0"/>
                <a:cs typeface="Lao MN" panose="02020600050405020304" pitchFamily="18" charset="0"/>
              </a:rPr>
              <a:t>BMW</a:t>
            </a:r>
            <a:endParaRPr lang="en-US" sz="2800" dirty="0">
              <a:latin typeface="Lao MN" panose="02020600050405020304" pitchFamily="18" charset="0"/>
              <a:cs typeface="Lao MN" panose="02020600050405020304" pitchFamily="18" charset="0"/>
            </a:endParaRPr>
          </a:p>
        </p:txBody>
      </p:sp>
      <p:sp>
        <p:nvSpPr>
          <p:cNvPr id="59" name="Rectangle 5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A8C541-BF88-4A85-9A06-6E66DF495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1700" dirty="0"/>
              <a:t>BMW 330e</a:t>
            </a:r>
          </a:p>
          <a:p>
            <a:pPr marL="0" indent="0">
              <a:buNone/>
            </a:pPr>
            <a:r>
              <a:rPr lang="en-US" sz="1700" dirty="0"/>
              <a:t>BMW i3</a:t>
            </a:r>
          </a:p>
          <a:p>
            <a:pPr marL="0" indent="0">
              <a:buNone/>
            </a:pPr>
            <a:r>
              <a:rPr lang="en-US" sz="1700" dirty="0"/>
              <a:t>BMWi8</a:t>
            </a:r>
          </a:p>
          <a:p>
            <a:pPr marL="0" indent="0">
              <a:buNone/>
            </a:pPr>
            <a:r>
              <a:rPr lang="en-US" sz="1700" dirty="0"/>
              <a:t>BMW 530e </a:t>
            </a:r>
            <a:r>
              <a:rPr lang="en-US" sz="1700" dirty="0" err="1"/>
              <a:t>xDrive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BMW 745eBMW 745e</a:t>
            </a:r>
          </a:p>
          <a:p>
            <a:pPr marL="0" indent="0">
              <a:buNone/>
            </a:pP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13" name="Picture 12" descr="A car parked in a parking lot&#10;&#10;Description automatically generated with low confidence">
            <a:extLst>
              <a:ext uri="{FF2B5EF4-FFF2-40B4-BE49-F238E27FC236}">
                <a16:creationId xmlns:a16="http://schemas.microsoft.com/office/drawing/2014/main" id="{636EDFCE-8A1A-A84D-9EF2-3F09517C4A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r="3313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62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ilver car parked on a reflective surface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6ED18FE-1EF0-2943-9619-6F6D5C930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27DC8-039E-844A-9AEE-F4D99782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Lao MN" panose="02020600050405020304" pitchFamily="18" charset="0"/>
                <a:cs typeface="Lao MN" panose="02020600050405020304" pitchFamily="18" charset="0"/>
              </a:rPr>
              <a:t>Chrysler</a:t>
            </a:r>
            <a:r>
              <a:rPr lang="en-US" sz="5200" dirty="0">
                <a:solidFill>
                  <a:srgbClr val="FFFFFF"/>
                </a:solidFill>
              </a:rPr>
              <a:t> Pacifica</a:t>
            </a:r>
          </a:p>
        </p:txBody>
      </p:sp>
    </p:spTree>
    <p:extLst>
      <p:ext uri="{BB962C8B-B14F-4D97-AF65-F5344CB8AC3E}">
        <p14:creationId xmlns:p14="http://schemas.microsoft.com/office/powerpoint/2010/main" val="296078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white car on a road&#10;&#10;Description automatically generated with medium confidence">
            <a:extLst>
              <a:ext uri="{FF2B5EF4-FFF2-40B4-BE49-F238E27FC236}">
                <a16:creationId xmlns:a16="http://schemas.microsoft.com/office/drawing/2014/main" id="{0FF1A00D-07E5-3D46-8701-632B95FF1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" r="-1" b="747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4E767-2F7E-6746-85CB-E43E63B8D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>
                <a:solidFill>
                  <a:srgbClr val="FFFFFF"/>
                </a:solidFill>
              </a:rPr>
              <a:t>Ford Fusion Energi</a:t>
            </a:r>
            <a:br>
              <a:rPr lang="en-US" sz="5100">
                <a:solidFill>
                  <a:srgbClr val="FFFFFF"/>
                </a:solidFill>
              </a:rPr>
            </a:br>
            <a:br>
              <a:rPr lang="en-US" sz="5100">
                <a:solidFill>
                  <a:srgbClr val="FFFFFF"/>
                </a:solidFill>
              </a:rPr>
            </a:br>
            <a:br>
              <a:rPr lang="en-US" sz="5100">
                <a:solidFill>
                  <a:srgbClr val="FFFFFF"/>
                </a:solidFill>
              </a:rPr>
            </a:br>
            <a:endParaRPr lang="en-US" sz="5100">
              <a:solidFill>
                <a:srgbClr val="FFFFFF"/>
              </a:solidFill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45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road, outdoor, car, sky&#10;&#10;Description automatically generated">
            <a:extLst>
              <a:ext uri="{FF2B5EF4-FFF2-40B4-BE49-F238E27FC236}">
                <a16:creationId xmlns:a16="http://schemas.microsoft.com/office/drawing/2014/main" id="{040B52D2-DE6C-8B46-874C-43DBBD645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" b="6033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1CACEB-DD64-3940-A68A-822E1E11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Honda Clarity Plug-In Hybrid</a:t>
            </a:r>
            <a:br>
              <a:rPr lang="en-US">
                <a:solidFill>
                  <a:srgbClr val="FFFFFF"/>
                </a:solidFill>
              </a:rPr>
            </a:br>
            <a:br>
              <a:rPr lang="en-US">
                <a:solidFill>
                  <a:srgbClr val="FFFFFF"/>
                </a:solidFill>
              </a:rPr>
            </a:b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6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ack car on a road&#10;&#10;Description automatically generated with medium confidence">
            <a:extLst>
              <a:ext uri="{FF2B5EF4-FFF2-40B4-BE49-F238E27FC236}">
                <a16:creationId xmlns:a16="http://schemas.microsoft.com/office/drawing/2014/main" id="{77811E99-ED64-D04D-BB32-055229AA6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7"/>
          <a:stretch/>
        </p:blipFill>
        <p:spPr>
          <a:xfrm>
            <a:off x="-3047" y="8399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CA21AB-CDF6-BC4B-98BE-A1BB546A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433" y="151002"/>
            <a:ext cx="8447713" cy="29697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   Hyundai Ioniq Plug-In Hybrid</a:t>
            </a: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3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E05BB3-C261-764A-B197-0D67FA40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C48B9-60DC-F64C-932D-4E88F8FB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0" y="4011420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500" dirty="0"/>
              <a:t>Jeep Wrangler, Compass, Renegade 4XE</a:t>
            </a:r>
            <a:br>
              <a:rPr lang="en-US" sz="2500" dirty="0"/>
            </a:br>
            <a:br>
              <a:rPr lang="en-US" sz="2500" dirty="0"/>
            </a:br>
            <a:br>
              <a:rPr lang="en-US" sz="2500" dirty="0"/>
            </a:br>
            <a:endParaRPr lang="en-US" sz="25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543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ilver car parked on a road&#10;&#10;Description automatically generated with low confidence">
            <a:extLst>
              <a:ext uri="{FF2B5EF4-FFF2-40B4-BE49-F238E27FC236}">
                <a16:creationId xmlns:a16="http://schemas.microsoft.com/office/drawing/2014/main" id="{9D1BD512-3ED9-754A-A50C-AB8203651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r="-2" b="1788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 descr="A white car on a road&#10;&#10;Description automatically generated with medium confidence">
            <a:extLst>
              <a:ext uri="{FF2B5EF4-FFF2-40B4-BE49-F238E27FC236}">
                <a16:creationId xmlns:a16="http://schemas.microsoft.com/office/drawing/2014/main" id="{58901081-4130-1C4A-9B28-A604D1CF34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15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1BEBDF-066C-B74A-9874-5157DD73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Kia Optima</a:t>
            </a:r>
            <a:br>
              <a:rPr lang="en-US" sz="3600" dirty="0"/>
            </a:br>
            <a:r>
              <a:rPr lang="en-US" sz="3600" dirty="0"/>
              <a:t>Kia Niro PHEV</a:t>
            </a:r>
            <a:br>
              <a:rPr lang="en-US" sz="3600" dirty="0"/>
            </a:br>
            <a:endParaRPr lang="en-US" sz="3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6263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AEBCE6-F29E-6F4D-AAAC-61E3AB93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r="532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02EB26-ACEF-A040-BF6B-5E8E0993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Polestar 1</a:t>
            </a:r>
            <a:br>
              <a:rPr lang="en-US" sz="3600">
                <a:solidFill>
                  <a:srgbClr val="FFFFFF"/>
                </a:solidFill>
              </a:rPr>
            </a:br>
            <a:br>
              <a:rPr lang="en-US" sz="3600">
                <a:solidFill>
                  <a:srgbClr val="FFFFFF"/>
                </a:solidFill>
              </a:rPr>
            </a:br>
            <a:br>
              <a:rPr lang="en-US" sz="3600">
                <a:solidFill>
                  <a:srgbClr val="FFFFFF"/>
                </a:solidFill>
              </a:rPr>
            </a:b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93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880D4-F39D-0447-9A4C-E11974964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B67E95-C5D2-1343-BA70-A85F8BD08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9402" b="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9" name="Picture 8" descr="A car driving on a road&#10;&#10;Description automatically generated with medium confidence">
            <a:extLst>
              <a:ext uri="{FF2B5EF4-FFF2-40B4-BE49-F238E27FC236}">
                <a16:creationId xmlns:a16="http://schemas.microsoft.com/office/drawing/2014/main" id="{B79B6631-575B-9642-A718-10C80BA1D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4" r="2" b="1583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car parked on a road&#10;&#10;Description automatically generated with low confidence">
            <a:extLst>
              <a:ext uri="{FF2B5EF4-FFF2-40B4-BE49-F238E27FC236}">
                <a16:creationId xmlns:a16="http://schemas.microsoft.com/office/drawing/2014/main" id="{0A065771-9DBC-2D41-94B2-15F07C57A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r="11639" b="-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AFD977-5D13-474A-993B-4A3FEB3058E1}"/>
              </a:ext>
            </a:extLst>
          </p:cNvPr>
          <p:cNvSpPr txBox="1"/>
          <p:nvPr/>
        </p:nvSpPr>
        <p:spPr>
          <a:xfrm>
            <a:off x="4890782" y="2930746"/>
            <a:ext cx="690979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endParaRPr lang="en-US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Porsche Cayenne S E-Hybrid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Porsche Panamera /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Panamera Sport Turismo 4 E-Hybrid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Porsche Panamera Turbo / Panamera Sport Turismo Turbo S E-Hybrid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2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45CC3-29BC-469B-B6AB-CD8E77122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Mike Moser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81E3B-6324-4427-B3AD-E7C3FA875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35 years in the automotive industry </a:t>
            </a:r>
          </a:p>
          <a:p>
            <a:pPr lvl="1"/>
            <a:r>
              <a:rPr lang="en-US" dirty="0"/>
              <a:t>Service Manager, auto &amp; truck</a:t>
            </a:r>
          </a:p>
          <a:p>
            <a:pPr lvl="1"/>
            <a:r>
              <a:rPr lang="en-US" dirty="0"/>
              <a:t>Sales, engine diagnostic equipment</a:t>
            </a:r>
          </a:p>
          <a:p>
            <a:pPr lvl="1"/>
            <a:r>
              <a:rPr lang="en-US" dirty="0"/>
              <a:t>Fleet Management, 4500 assets operating in 23 States &amp; Canada</a:t>
            </a:r>
          </a:p>
          <a:p>
            <a:pPr lvl="1"/>
            <a:r>
              <a:rPr lang="en-US" dirty="0"/>
              <a:t>Greater Rochester Clean Cities Board Member, 15 years</a:t>
            </a:r>
          </a:p>
          <a:p>
            <a:pPr lvl="1"/>
            <a:r>
              <a:rPr lang="en-US" dirty="0"/>
              <a:t>Principle, Moser Services Group, LLC  2011 - present</a:t>
            </a:r>
          </a:p>
        </p:txBody>
      </p:sp>
    </p:spTree>
    <p:extLst>
      <p:ext uri="{BB962C8B-B14F-4D97-AF65-F5344CB8AC3E}">
        <p14:creationId xmlns:p14="http://schemas.microsoft.com/office/powerpoint/2010/main" val="1551869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063D69-EB51-F94C-BFA1-3B40A4BCC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646113"/>
            <a:ext cx="5413375" cy="327025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BFD075-EF74-BA4A-BF3F-B300C8CC8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5" y="646113"/>
            <a:ext cx="5413375" cy="32702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73626-F93E-3544-BF4E-61B600E8D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86324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Toyota Prius Prime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Toyota RAV4 Prime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886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17B4-5BC5-D14C-84C9-784D2437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5118754"/>
            <a:ext cx="8584676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Lincoln Aviator Grand Touring</a:t>
            </a:r>
            <a:b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Lincoln Corsair Grand Touring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The front of a car&#10;&#10;Description automatically generated with low confidence">
            <a:extLst>
              <a:ext uri="{FF2B5EF4-FFF2-40B4-BE49-F238E27FC236}">
                <a16:creationId xmlns:a16="http://schemas.microsoft.com/office/drawing/2014/main" id="{1465A6C4-FE1F-1D41-AC52-4ACA91846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4" r="25778" b="4"/>
          <a:stretch/>
        </p:blipFill>
        <p:spPr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solidFill>
            <a:schemeClr val="bg1"/>
          </a:solidFill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white car on a road&#10;&#10;Description automatically generated with medium confidence">
            <a:extLst>
              <a:ext uri="{FF2B5EF4-FFF2-40B4-BE49-F238E27FC236}">
                <a16:creationId xmlns:a16="http://schemas.microsoft.com/office/drawing/2014/main" id="{2680B1A9-D077-F548-B785-2DCA802B4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22382" b="2"/>
          <a:stretch/>
        </p:blipFill>
        <p:spPr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solidFill>
            <a:schemeClr val="bg1"/>
          </a:solidFill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ar on a road&#10;&#10;Description automatically generated with low confidence">
            <a:extLst>
              <a:ext uri="{FF2B5EF4-FFF2-40B4-BE49-F238E27FC236}">
                <a16:creationId xmlns:a16="http://schemas.microsoft.com/office/drawing/2014/main" id="{EA806C3A-2B99-6B48-A963-B86CC16BF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r="19272" b="4"/>
          <a:stretch/>
        </p:blipFill>
        <p:spPr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45803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red car on a road&#10;&#10;Description automatically generated">
            <a:extLst>
              <a:ext uri="{FF2B5EF4-FFF2-40B4-BE49-F238E27FC236}">
                <a16:creationId xmlns:a16="http://schemas.microsoft.com/office/drawing/2014/main" id="{9D86E2F8-AA7D-C046-8E71-E49D39644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218525-94DF-1C4B-868A-B41F374D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Ford </a:t>
            </a:r>
            <a:r>
              <a:rPr lang="en-US" dirty="0">
                <a:solidFill>
                  <a:srgbClr val="FFFFFF"/>
                </a:solidFill>
                <a:latin typeface="Lao MN" panose="02020600050405020304" pitchFamily="18" charset="0"/>
                <a:cs typeface="Lao MN" panose="02020600050405020304" pitchFamily="18" charset="0"/>
              </a:rPr>
              <a:t>C-Max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Energi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79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ilver car parked on a road&#10;&#10;Description automatically generated with low confidence">
            <a:extLst>
              <a:ext uri="{FF2B5EF4-FFF2-40B4-BE49-F238E27FC236}">
                <a16:creationId xmlns:a16="http://schemas.microsoft.com/office/drawing/2014/main" id="{0B196C6B-4A92-F94E-BC58-BB57A6CA5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41425"/>
            <a:ext cx="3571875" cy="2157413"/>
          </a:xfrm>
          <a:prstGeom prst="rect">
            <a:avLst/>
          </a:prstGeom>
        </p:spPr>
      </p:pic>
      <p:pic>
        <p:nvPicPr>
          <p:cNvPr id="13" name="Picture 12" descr="A picture containing car, road&#10;&#10;Description automatically generated">
            <a:extLst>
              <a:ext uri="{FF2B5EF4-FFF2-40B4-BE49-F238E27FC236}">
                <a16:creationId xmlns:a16="http://schemas.microsoft.com/office/drawing/2014/main" id="{FBA2A4F3-5F2B-AB43-B217-5EDBD420A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51225"/>
            <a:ext cx="3571875" cy="2157413"/>
          </a:xfrm>
          <a:prstGeom prst="rect">
            <a:avLst/>
          </a:prstGeom>
        </p:spPr>
      </p:pic>
      <p:pic>
        <p:nvPicPr>
          <p:cNvPr id="11" name="Picture 10" descr="A silver car parked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0487B425-6E85-AB43-B332-BBBA49815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63" y="1241425"/>
            <a:ext cx="3562350" cy="2162175"/>
          </a:xfrm>
          <a:prstGeom prst="rect">
            <a:avLst/>
          </a:prstGeom>
        </p:spPr>
      </p:pic>
      <p:pic>
        <p:nvPicPr>
          <p:cNvPr id="15" name="Picture 14" descr="A picture containing car, outdoor, sky, road&#10;&#10;Description automatically generated">
            <a:extLst>
              <a:ext uri="{FF2B5EF4-FFF2-40B4-BE49-F238E27FC236}">
                <a16:creationId xmlns:a16="http://schemas.microsoft.com/office/drawing/2014/main" id="{F787035E-C0E6-C34B-A06E-3C6E9CE05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63" y="3455988"/>
            <a:ext cx="3562350" cy="215423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6CA72AD-FC61-3A47-A474-196F67C21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15" y="1684619"/>
            <a:ext cx="3571875" cy="324714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Volvo S90 T8 Plug-In Hybrid</a:t>
            </a: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Volvo V60 T8 Polestar</a:t>
            </a: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Volvo XC60 T8 Polestar</a:t>
            </a: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Volvo XC90 T8 Plug-In Hybrid</a:t>
            </a: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5650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1CC3-C716-4BF0-914E-FCA7A9BA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</a:t>
            </a:r>
            <a:r>
              <a:rPr lang="en-US" dirty="0" err="1"/>
              <a:t>BEV’s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44B72-05C1-4ED9-8EB5-5DFD76E25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791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4781-FA1E-FB43-A822-634E68AB9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51" y="0"/>
            <a:ext cx="4318416" cy="1325563"/>
          </a:xfrm>
        </p:spPr>
        <p:txBody>
          <a:bodyPr/>
          <a:lstStyle/>
          <a:p>
            <a:r>
              <a:rPr lang="en-US" dirty="0"/>
              <a:t>Chevrolet </a:t>
            </a:r>
            <a:r>
              <a:rPr lang="en-US" dirty="0">
                <a:latin typeface="Lao MN" panose="02020600050405020304" pitchFamily="18" charset="0"/>
                <a:cs typeface="Lao MN" panose="02020600050405020304" pitchFamily="18" charset="0"/>
              </a:rPr>
              <a:t>Bolt</a:t>
            </a:r>
            <a:r>
              <a:rPr lang="en-US" dirty="0"/>
              <a:t> EV</a:t>
            </a:r>
          </a:p>
        </p:txBody>
      </p:sp>
      <p:pic>
        <p:nvPicPr>
          <p:cNvPr id="5" name="Content Placeholder 4" descr="A car driving on a road&#10;&#10;Description automatically generated with low confidence">
            <a:extLst>
              <a:ext uri="{FF2B5EF4-FFF2-40B4-BE49-F238E27FC236}">
                <a16:creationId xmlns:a16="http://schemas.microsoft.com/office/drawing/2014/main" id="{5E7260D0-7B0C-DF4E-B972-8BDBE5030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08" y="1169233"/>
            <a:ext cx="8001041" cy="5322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4125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71D3E-F1E1-9D4D-B657-91E78B664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7692" y="812901"/>
            <a:ext cx="5801514" cy="10138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Nissan LEAF S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Nissan LEAF S PLUS</a:t>
            </a:r>
          </a:p>
        </p:txBody>
      </p:sp>
      <p:cxnSp>
        <p:nvCxnSpPr>
          <p:cNvPr id="31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car, road, outdoor, transport&#10;&#10;Description automatically generated">
            <a:extLst>
              <a:ext uri="{FF2B5EF4-FFF2-40B4-BE49-F238E27FC236}">
                <a16:creationId xmlns:a16="http://schemas.microsoft.com/office/drawing/2014/main" id="{5C6E6756-FED5-6E48-8AB5-6247D6462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" r="2441"/>
          <a:stretch/>
        </p:blipFill>
        <p:spPr>
          <a:xfrm>
            <a:off x="5798406" y="0"/>
            <a:ext cx="6393594" cy="3110487"/>
          </a:xfrm>
          <a:prstGeom prst="rect">
            <a:avLst/>
          </a:prstGeom>
        </p:spPr>
      </p:pic>
      <p:pic>
        <p:nvPicPr>
          <p:cNvPr id="10" name="Picture 9" descr="A picture containing car, road, transport&#10;&#10;Description automatically generated">
            <a:extLst>
              <a:ext uri="{FF2B5EF4-FFF2-40B4-BE49-F238E27FC236}">
                <a16:creationId xmlns:a16="http://schemas.microsoft.com/office/drawing/2014/main" id="{81817C1E-07D3-BD4B-BE66-E09F4BF67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596" y="2318434"/>
            <a:ext cx="9786207" cy="456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04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A silver car parked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F7CEFFB9-590C-FD43-A7A1-51B91A8E21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D27DC8-039E-844A-9AEE-F4D99782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Fiat 500e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7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4DC1B-4DE9-444C-9E09-820A12B49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506" y="4775270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Hyundai IONIQ Electric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Hyundai Kona Electric</a:t>
            </a:r>
          </a:p>
        </p:txBody>
      </p:sp>
      <p:pic>
        <p:nvPicPr>
          <p:cNvPr id="7" name="Picture 6" descr="A picture containing mountain, car, blue&#10;&#10;Description automatically generated">
            <a:extLst>
              <a:ext uri="{FF2B5EF4-FFF2-40B4-BE49-F238E27FC236}">
                <a16:creationId xmlns:a16="http://schemas.microsoft.com/office/drawing/2014/main" id="{D860E220-05FF-FE42-B0AC-6DDB1A382B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2"/>
          <a:stretch/>
        </p:blipFill>
        <p:spPr>
          <a:xfrm>
            <a:off x="6461055" y="29917"/>
            <a:ext cx="5730945" cy="438907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white car parked&#10;&#10;Description automatically generated with low confidence">
            <a:extLst>
              <a:ext uri="{FF2B5EF4-FFF2-40B4-BE49-F238E27FC236}">
                <a16:creationId xmlns:a16="http://schemas.microsoft.com/office/drawing/2014/main" id="{1CF6D470-14ED-C442-8E78-4336BA55E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21" y="614605"/>
            <a:ext cx="8324528" cy="62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24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red car on a road&#10;&#10;Description automatically generated with medium confidence">
            <a:extLst>
              <a:ext uri="{FF2B5EF4-FFF2-40B4-BE49-F238E27FC236}">
                <a16:creationId xmlns:a16="http://schemas.microsoft.com/office/drawing/2014/main" id="{B1BBDBE9-567C-4143-B571-962C17C56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28" y="3743302"/>
            <a:ext cx="4162742" cy="3120804"/>
          </a:xfrm>
          <a:prstGeom prst="rect">
            <a:avLst/>
          </a:prstGeom>
        </p:spPr>
      </p:pic>
      <p:pic>
        <p:nvPicPr>
          <p:cNvPr id="21" name="Picture 20" descr="A picture containing text, car&#10;&#10;Description automatically generated">
            <a:extLst>
              <a:ext uri="{FF2B5EF4-FFF2-40B4-BE49-F238E27FC236}">
                <a16:creationId xmlns:a16="http://schemas.microsoft.com/office/drawing/2014/main" id="{A18E73D4-EB8A-E742-84CC-C389038F4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68" y="0"/>
            <a:ext cx="6176431" cy="3257176"/>
          </a:xfrm>
          <a:prstGeom prst="rect">
            <a:avLst/>
          </a:prstGeom>
        </p:spPr>
      </p:pic>
      <p:pic>
        <p:nvPicPr>
          <p:cNvPr id="11" name="Picture 10" descr="A white car on a road&#10;&#10;Description automatically generated">
            <a:extLst>
              <a:ext uri="{FF2B5EF4-FFF2-40B4-BE49-F238E27FC236}">
                <a16:creationId xmlns:a16="http://schemas.microsoft.com/office/drawing/2014/main" id="{D33FC239-76BA-8740-B04C-FC26DEB79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r="22089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7" name="Picture 16" descr="A red car on a road&#10;&#10;Description automatically generated with medium confidence">
            <a:extLst>
              <a:ext uri="{FF2B5EF4-FFF2-40B4-BE49-F238E27FC236}">
                <a16:creationId xmlns:a16="http://schemas.microsoft.com/office/drawing/2014/main" id="{D1055971-BA0C-F243-AC81-29721C9FC2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r="13545" b="1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3" name="Picture 12" descr="A white car on a road&#10;&#10;Description automatically generated with medium confidence">
            <a:extLst>
              <a:ext uri="{FF2B5EF4-FFF2-40B4-BE49-F238E27FC236}">
                <a16:creationId xmlns:a16="http://schemas.microsoft.com/office/drawing/2014/main" id="{64174060-D213-E94F-94F7-A11F6A1673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r="-1" b="-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D6B744-6ACE-4970-93BC-E75B0FC9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2564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Tesla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FE6FC-F61F-4810-B1A6-592DA8243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FC8FBD6-8100-4BEC-9D65-0393778521B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81005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picture containing building, outdoor, house&#10;&#10;Description automatically generated">
            <a:extLst>
              <a:ext uri="{FF2B5EF4-FFF2-40B4-BE49-F238E27FC236}">
                <a16:creationId xmlns:a16="http://schemas.microsoft.com/office/drawing/2014/main" id="{194081B1-6C81-4441-A56A-FA873675E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Picture 53" descr="A picture containing logo&#10;&#10;Description automatically generated">
            <a:extLst>
              <a:ext uri="{FF2B5EF4-FFF2-40B4-BE49-F238E27FC236}">
                <a16:creationId xmlns:a16="http://schemas.microsoft.com/office/drawing/2014/main" id="{CF6C793C-C9E6-469F-B5DB-9F50F57F6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3" y="-199437"/>
            <a:ext cx="3377707" cy="172133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93EFF06-F977-4BC6-9B0E-FD6B02899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30" y="36944"/>
            <a:ext cx="4423875" cy="245771"/>
          </a:xfrm>
          <a:prstGeom prst="rect">
            <a:avLst/>
          </a:prstGeom>
        </p:spPr>
      </p:pic>
      <p:pic>
        <p:nvPicPr>
          <p:cNvPr id="94" name="Picture 93" descr="A picture containing text, indoor, dark, display&#10;&#10;Description automatically generated">
            <a:extLst>
              <a:ext uri="{FF2B5EF4-FFF2-40B4-BE49-F238E27FC236}">
                <a16:creationId xmlns:a16="http://schemas.microsoft.com/office/drawing/2014/main" id="{0B9D3D1B-EC63-4D70-AFDF-5E1265FFA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28" y="4366717"/>
            <a:ext cx="4020575" cy="253207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B347120-BAA7-4188-8266-5FE899986004}"/>
              </a:ext>
            </a:extLst>
          </p:cNvPr>
          <p:cNvSpPr txBox="1"/>
          <p:nvPr/>
        </p:nvSpPr>
        <p:spPr>
          <a:xfrm>
            <a:off x="223333" y="4807105"/>
            <a:ext cx="527396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Sans" pitchFamily="50" charset="0"/>
              </a:rPr>
              <a:t>Largest EV charging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Sans" pitchFamily="50" charset="0"/>
              </a:rPr>
              <a:t>equipment distributor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Sans" pitchFamily="50" charset="0"/>
              </a:rPr>
              <a:t>in North America</a:t>
            </a:r>
          </a:p>
        </p:txBody>
      </p:sp>
      <p:pic>
        <p:nvPicPr>
          <p:cNvPr id="98" name="Picture 97" descr="A picture containing text, indoor, dark, display&#10;&#10;Description automatically generated">
            <a:extLst>
              <a:ext uri="{FF2B5EF4-FFF2-40B4-BE49-F238E27FC236}">
                <a16:creationId xmlns:a16="http://schemas.microsoft.com/office/drawing/2014/main" id="{3AC39ADC-DF01-42D9-B2CB-A70EC9AFC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397" y="4346323"/>
            <a:ext cx="4020575" cy="253207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2E2C4412-E942-4BBD-927C-9B03404C79A3}"/>
              </a:ext>
            </a:extLst>
          </p:cNvPr>
          <p:cNvSpPr txBox="1"/>
          <p:nvPr/>
        </p:nvSpPr>
        <p:spPr>
          <a:xfrm>
            <a:off x="6943176" y="4833107"/>
            <a:ext cx="463840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Sans" pitchFamily="50" charset="0"/>
              </a:rPr>
              <a:t>Manufacturer of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Sans" pitchFamily="50" charset="0"/>
              </a:rPr>
              <a:t>EV charging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Sans" pitchFamily="50" charset="0"/>
              </a:rPr>
              <a:t>equipment</a:t>
            </a:r>
          </a:p>
        </p:txBody>
      </p:sp>
      <p:pic>
        <p:nvPicPr>
          <p:cNvPr id="90" name="Picture 8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A449A5F-443C-48FD-965A-7089D724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4238"/>
            <a:ext cx="12192000" cy="1878869"/>
          </a:xfrm>
          <a:prstGeom prst="rect">
            <a:avLst/>
          </a:prstGeom>
        </p:spPr>
      </p:pic>
      <p:pic>
        <p:nvPicPr>
          <p:cNvPr id="92" name="Picture 91" descr="Logo&#10;&#10;Description automatically generated">
            <a:extLst>
              <a:ext uri="{FF2B5EF4-FFF2-40B4-BE49-F238E27FC236}">
                <a16:creationId xmlns:a16="http://schemas.microsoft.com/office/drawing/2014/main" id="{B13A3C9B-BCA6-4B4E-82BB-670218F51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52" y="2659117"/>
            <a:ext cx="2214296" cy="261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ar parked on the side of the road&#10;&#10;Description automatically generated with medium confidence">
            <a:extLst>
              <a:ext uri="{FF2B5EF4-FFF2-40B4-BE49-F238E27FC236}">
                <a16:creationId xmlns:a16="http://schemas.microsoft.com/office/drawing/2014/main" id="{B248C7A8-270F-B044-90C3-A6E3A1E01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DAA5D-F0EF-444D-A39B-BB05C755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Kia Niro Electric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560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4EC610-58F7-5643-BE3A-D4454B397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7" b="21735"/>
          <a:stretch/>
        </p:blipFill>
        <p:spPr>
          <a:xfrm>
            <a:off x="664564" y="719529"/>
            <a:ext cx="11392524" cy="5966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A9FA4-2DCE-E049-9D0B-06ADB663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970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BMW i3</a:t>
            </a:r>
          </a:p>
        </p:txBody>
      </p:sp>
    </p:spTree>
    <p:extLst>
      <p:ext uri="{BB962C8B-B14F-4D97-AF65-F5344CB8AC3E}">
        <p14:creationId xmlns:p14="http://schemas.microsoft.com/office/powerpoint/2010/main" val="1321976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88B434-381B-BC41-B17F-04A52EAEF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46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C84C0-AD2C-174D-9B71-3309B6449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Ford Mustang Mach-E California Route 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139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43A19-6D4D-A148-BC2C-EA3B1E15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9F925-C75C-B541-AE77-3E50AF7153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PHEV’s &amp; BEV’s that will become available in the next ~2 years.</a:t>
            </a:r>
          </a:p>
          <a:p>
            <a:r>
              <a:rPr lang="en-US" dirty="0"/>
              <a:t>Mercedes-Benz EQS (2021)</a:t>
            </a:r>
          </a:p>
          <a:p>
            <a:r>
              <a:rPr lang="en-US" dirty="0"/>
              <a:t>Lotus </a:t>
            </a:r>
            <a:r>
              <a:rPr lang="en-US" dirty="0" err="1"/>
              <a:t>Evija</a:t>
            </a:r>
            <a:r>
              <a:rPr lang="en-US" dirty="0"/>
              <a:t> (2021)</a:t>
            </a:r>
          </a:p>
          <a:p>
            <a:r>
              <a:rPr lang="en-US" dirty="0" err="1"/>
              <a:t>Lordstown</a:t>
            </a:r>
            <a:r>
              <a:rPr lang="en-US" dirty="0"/>
              <a:t> Endurance (2021)</a:t>
            </a:r>
          </a:p>
          <a:p>
            <a:r>
              <a:rPr lang="en-US" dirty="0"/>
              <a:t>Lucid Air (2021)</a:t>
            </a:r>
          </a:p>
          <a:p>
            <a:r>
              <a:rPr lang="en-US" dirty="0"/>
              <a:t>Nissan </a:t>
            </a:r>
            <a:r>
              <a:rPr lang="en-US" dirty="0" err="1"/>
              <a:t>Ariya</a:t>
            </a:r>
            <a:r>
              <a:rPr lang="en-US" dirty="0"/>
              <a:t> (2021)</a:t>
            </a:r>
          </a:p>
          <a:p>
            <a:r>
              <a:rPr lang="en-US" dirty="0" err="1"/>
              <a:t>Pininfarina</a:t>
            </a:r>
            <a:r>
              <a:rPr lang="en-US" dirty="0"/>
              <a:t> Battista (2021)</a:t>
            </a:r>
          </a:p>
          <a:p>
            <a:r>
              <a:rPr lang="en-US" dirty="0" err="1"/>
              <a:t>Rivian</a:t>
            </a:r>
            <a:r>
              <a:rPr lang="en-US" dirty="0"/>
              <a:t> R1S / R1T (2021)</a:t>
            </a:r>
          </a:p>
          <a:p>
            <a:r>
              <a:rPr lang="en-US" dirty="0"/>
              <a:t>BMW i4 (2022)</a:t>
            </a:r>
          </a:p>
          <a:p>
            <a:r>
              <a:rPr lang="en-US" dirty="0"/>
              <a:t>Cadillac </a:t>
            </a:r>
            <a:r>
              <a:rPr lang="en-US" dirty="0" err="1"/>
              <a:t>Lyriq</a:t>
            </a:r>
            <a:r>
              <a:rPr lang="en-US" dirty="0"/>
              <a:t> (2022)</a:t>
            </a:r>
          </a:p>
          <a:p>
            <a:r>
              <a:rPr lang="en-US" dirty="0"/>
              <a:t>Chevrolet Corvette EV (2022)</a:t>
            </a:r>
          </a:p>
          <a:p>
            <a:r>
              <a:rPr lang="en-US" dirty="0"/>
              <a:t>Ford F-150 Lightning (2022)</a:t>
            </a:r>
          </a:p>
          <a:p>
            <a:r>
              <a:rPr lang="en-US" dirty="0"/>
              <a:t>GMC Hummer EV (2022)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808BC-67B9-AF44-9FCA-80866767E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503237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Land Rover Road Rover (2022)</a:t>
            </a:r>
          </a:p>
          <a:p>
            <a:r>
              <a:rPr lang="en-US" dirty="0"/>
              <a:t>Maserati MC20 EV (2022)</a:t>
            </a:r>
          </a:p>
          <a:p>
            <a:r>
              <a:rPr lang="en-US" dirty="0"/>
              <a:t>Porsche </a:t>
            </a:r>
            <a:r>
              <a:rPr lang="en-US" dirty="0" err="1"/>
              <a:t>Macan</a:t>
            </a:r>
            <a:r>
              <a:rPr lang="en-US" dirty="0"/>
              <a:t> EV (2022)</a:t>
            </a:r>
          </a:p>
          <a:p>
            <a:r>
              <a:rPr lang="en-US" dirty="0"/>
              <a:t>Tesla Roadster (2022)</a:t>
            </a:r>
          </a:p>
          <a:p>
            <a:r>
              <a:rPr lang="en-US" dirty="0"/>
              <a:t>Tesla Cyber Truck</a:t>
            </a:r>
          </a:p>
          <a:p>
            <a:r>
              <a:rPr lang="en-US" dirty="0"/>
              <a:t>Volkswagen </a:t>
            </a:r>
            <a:r>
              <a:rPr lang="en-US" dirty="0" err="1"/>
              <a:t>ID.Buzz</a:t>
            </a:r>
            <a:r>
              <a:rPr lang="en-US" dirty="0"/>
              <a:t> (2022)</a:t>
            </a:r>
          </a:p>
          <a:p>
            <a:r>
              <a:rPr lang="en-US" dirty="0"/>
              <a:t>Audi A6 E-Tron (2023)</a:t>
            </a:r>
          </a:p>
          <a:p>
            <a:r>
              <a:rPr lang="en-US" dirty="0"/>
              <a:t>Cadillac </a:t>
            </a:r>
            <a:r>
              <a:rPr lang="en-US" dirty="0" err="1"/>
              <a:t>Celestiq</a:t>
            </a:r>
            <a:r>
              <a:rPr lang="en-US" dirty="0"/>
              <a:t> (2023)</a:t>
            </a:r>
          </a:p>
          <a:p>
            <a:r>
              <a:rPr lang="en-US" dirty="0" err="1"/>
              <a:t>Canoo</a:t>
            </a:r>
            <a:r>
              <a:rPr lang="en-US" dirty="0"/>
              <a:t> Pickup Truck (2023)</a:t>
            </a:r>
          </a:p>
          <a:p>
            <a:r>
              <a:rPr lang="en-US" dirty="0"/>
              <a:t>Cadillac "</a:t>
            </a:r>
            <a:r>
              <a:rPr lang="en-US" dirty="0" err="1"/>
              <a:t>Electralade</a:t>
            </a:r>
            <a:r>
              <a:rPr lang="en-US" dirty="0"/>
              <a:t>" (2023)</a:t>
            </a:r>
          </a:p>
          <a:p>
            <a:r>
              <a:rPr lang="en-US" dirty="0" err="1"/>
              <a:t>Canoo</a:t>
            </a:r>
            <a:r>
              <a:rPr lang="en-US" dirty="0"/>
              <a:t> Pickup Truck (2023)</a:t>
            </a:r>
          </a:p>
          <a:p>
            <a:r>
              <a:rPr lang="en-US" dirty="0"/>
              <a:t>Chevrolet / GMC EV Pickup Trucks (2023)</a:t>
            </a:r>
          </a:p>
          <a:p>
            <a:r>
              <a:rPr lang="en-US" dirty="0"/>
              <a:t>Chevrolet Corvette SUV (2023)</a:t>
            </a:r>
          </a:p>
          <a:p>
            <a:r>
              <a:rPr lang="en-US" dirty="0"/>
              <a:t>Mercedes-Benz EQG-Class</a:t>
            </a:r>
          </a:p>
          <a:p>
            <a:r>
              <a:rPr lang="en-US" dirty="0"/>
              <a:t>Polestar Precept (2023)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95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01EB1-269F-43F1-97CC-E16FF5F3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charge my EV?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72C5D-1334-4D6B-B5D0-998233BAC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</a:t>
            </a:r>
          </a:p>
          <a:p>
            <a:r>
              <a:rPr lang="en-US" dirty="0"/>
              <a:t>Workplace</a:t>
            </a:r>
          </a:p>
          <a:p>
            <a:r>
              <a:rPr lang="en-US" dirty="0"/>
              <a:t>Public Level 2 Charger</a:t>
            </a:r>
          </a:p>
          <a:p>
            <a:pPr lvl="1"/>
            <a:r>
              <a:rPr lang="en-US" dirty="0"/>
              <a:t>Municipal</a:t>
            </a:r>
          </a:p>
          <a:p>
            <a:pPr lvl="1"/>
            <a:r>
              <a:rPr lang="en-US" dirty="0"/>
              <a:t>Private Business</a:t>
            </a:r>
          </a:p>
          <a:p>
            <a:r>
              <a:rPr lang="en-US" dirty="0"/>
              <a:t>Public Level 3 Charger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79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A017B-0866-4041-8D77-3C0A32B2E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Electrify America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EECE-FA98-4266-AA85-A305F728D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6522" y="5633765"/>
            <a:ext cx="340855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        Result of VW’s Penalty 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9201CD3-E46C-4870-BE7F-BA40FADAE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r="4313"/>
          <a:stretch/>
        </p:blipFill>
        <p:spPr>
          <a:xfrm>
            <a:off x="1832748" y="207829"/>
            <a:ext cx="8651894" cy="486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3CA28-04B0-4CB8-A098-61221FCF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850" y="1"/>
            <a:ext cx="6210300" cy="752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Evgo</a:t>
            </a:r>
            <a:r>
              <a:rPr lang="en-US" sz="5200" dirty="0">
                <a:solidFill>
                  <a:srgbClr val="FFFFFF"/>
                </a:solidFill>
              </a:rPr>
              <a:t> Network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FA2E5A7-4790-4525-A754-DCE915AEF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9" y="-46035"/>
            <a:ext cx="10443211" cy="685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35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B96B8-CA43-4FC4-A8B5-012A07F01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C7141-3CF2-436A-859F-0093BF9D8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    Supercharge Network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A677530-2E86-4254-9811-907F2997F6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5" b="3665"/>
          <a:stretch/>
        </p:blipFill>
        <p:spPr>
          <a:xfrm>
            <a:off x="1666876" y="1776016"/>
            <a:ext cx="8724900" cy="49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AB448-5D8B-4AE7-84F8-728456EAA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Western New York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7A4F9-9041-406B-9186-2B6195F62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PlugShare.com is the most common EVSE locator site.</a:t>
            </a:r>
          </a:p>
          <a:p>
            <a:r>
              <a:rPr lang="en-US" sz="2200"/>
              <a:t>Posted by station owners and EV drivers.</a:t>
            </a:r>
          </a:p>
          <a:p>
            <a:r>
              <a:rPr lang="en-US" sz="2200"/>
              <a:t>Photos and reviews 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8F74A5C-2BF9-4608-B525-44FE20675D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5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4953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D64BD-E9FD-4426-B17F-59B0E729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 Charging 101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2F8D9-BC8D-42DC-A2C8-F1AE5D21C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1 – 120-volt household current (~3 to 5 MRPH)</a:t>
            </a:r>
          </a:p>
          <a:p>
            <a:pPr lvl="1"/>
            <a:r>
              <a:rPr lang="en-US" dirty="0"/>
              <a:t>Travel cord comes with passenger vehicles</a:t>
            </a:r>
          </a:p>
          <a:p>
            <a:r>
              <a:rPr lang="en-US" dirty="0"/>
              <a:t>Level 2 – 240-volt, 15-to-80-amp output (~15 to 60 MRPH)</a:t>
            </a:r>
          </a:p>
          <a:p>
            <a:pPr lvl="1"/>
            <a:r>
              <a:rPr lang="en-US" dirty="0"/>
              <a:t>Residential &amp; Commercial applications</a:t>
            </a:r>
          </a:p>
          <a:p>
            <a:pPr lvl="1"/>
            <a:r>
              <a:rPr lang="en-US" dirty="0"/>
              <a:t>30-to-40-amp output most common</a:t>
            </a:r>
          </a:p>
          <a:p>
            <a:r>
              <a:rPr lang="en-US" dirty="0"/>
              <a:t>Level 3 – 480-volt / 3-phase commercial power</a:t>
            </a:r>
          </a:p>
          <a:p>
            <a:pPr lvl="1"/>
            <a:r>
              <a:rPr lang="en-US" dirty="0"/>
              <a:t>Only </a:t>
            </a:r>
            <a:r>
              <a:rPr lang="en-US" dirty="0" err="1"/>
              <a:t>BEV’s</a:t>
            </a:r>
            <a:r>
              <a:rPr lang="en-US" dirty="0"/>
              <a:t> are capable (one exception)</a:t>
            </a:r>
          </a:p>
          <a:p>
            <a:pPr lvl="1"/>
            <a:r>
              <a:rPr lang="en-US" dirty="0"/>
              <a:t>Not for daily use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optimum battery life, charge as slow as your lifestyle permits.</a:t>
            </a:r>
          </a:p>
        </p:txBody>
      </p:sp>
    </p:spTree>
    <p:extLst>
      <p:ext uri="{BB962C8B-B14F-4D97-AF65-F5344CB8AC3E}">
        <p14:creationId xmlns:p14="http://schemas.microsoft.com/office/powerpoint/2010/main" val="135621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2229-F39C-41EF-8994-704006527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18594"/>
          </a:xfrm>
        </p:spPr>
        <p:txBody>
          <a:bodyPr/>
          <a:lstStyle/>
          <a:p>
            <a:r>
              <a:rPr lang="en-US" dirty="0"/>
              <a:t>When it started…</a:t>
            </a:r>
          </a:p>
        </p:txBody>
      </p:sp>
      <p:pic>
        <p:nvPicPr>
          <p:cNvPr id="5" name="Content Placeholder 4" descr="A person standing next to a car&#10;&#10;Description automatically generated with low confidence">
            <a:extLst>
              <a:ext uri="{FF2B5EF4-FFF2-40B4-BE49-F238E27FC236}">
                <a16:creationId xmlns:a16="http://schemas.microsoft.com/office/drawing/2014/main" id="{3731BA5A-BD3C-4483-872B-3D56D31FAD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" b="736"/>
          <a:stretch/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BD6B1-D70F-4BD9-8BC6-CA35126DB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b="0" i="0" dirty="0">
                <a:effectLst/>
                <a:latin typeface="Karla"/>
              </a:rPr>
              <a:t>It’s hard to pinpoint the invention of the electric car to one inventor or country. Instead, it was a series of breakthroughs -- from the battery to the electric motor -- in the 1800s that led to the first electric vehicle on the road.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9464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AFC4E-AF5C-402A-AA4A-91544062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anchor="b">
            <a:normAutofit/>
          </a:bodyPr>
          <a:lstStyle/>
          <a:p>
            <a:r>
              <a:rPr lang="en-US" sz="4000" dirty="0"/>
              <a:t>Level 1 &amp; 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FCD3C-0C76-4F77-817C-A77081C26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673094"/>
            <a:ext cx="3058623" cy="2666255"/>
          </a:xfrm>
        </p:spPr>
        <p:txBody>
          <a:bodyPr anchor="t">
            <a:normAutofit/>
          </a:bodyPr>
          <a:lstStyle/>
          <a:p>
            <a:r>
              <a:rPr lang="en-US" sz="2000" dirty="0"/>
              <a:t>The charging station is a safe appliance which provides AC current to an on-board battery charger, which then converts AC to the DC current necessary to charge the battery.</a:t>
            </a:r>
          </a:p>
          <a:p>
            <a:endParaRPr lang="en-US" sz="2000" dirty="0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A2A22AA-0F55-4209-8DE6-171C1C85B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5" r="2" b="6076"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595CAD3C-6F26-474D-B264-907C4DF71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3" r="-2" b="9418"/>
          <a:stretch/>
        </p:blipFill>
        <p:spPr>
          <a:xfrm>
            <a:off x="4639056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83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1C6F3-739E-4100-B1BD-EE84CDDB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3700" dirty="0"/>
              <a:t>Level 3  /  aka: DC Fast Charging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206E8-9CE2-4811-8BF7-32C2B5B4A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3267075"/>
            <a:ext cx="3505494" cy="2956744"/>
          </a:xfrm>
        </p:spPr>
        <p:txBody>
          <a:bodyPr>
            <a:normAutofit/>
          </a:bodyPr>
          <a:lstStyle/>
          <a:p>
            <a:r>
              <a:rPr lang="en-US" sz="2000" dirty="0"/>
              <a:t>The DC Fast Charger converts AC current to the DC current necessary to charge the battery. It bypasses the on-board battery charger used for level 1 &amp; 2 charging.</a:t>
            </a:r>
          </a:p>
          <a:p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ECD464D9-760D-47B0-A0C5-8C36D56B5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34" y="1249680"/>
            <a:ext cx="6212160" cy="42242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03488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8879948-7D04-4FC8-AD76-263E102E6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E145E-1293-4914-8268-B0024A6F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Residential Charging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293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0B92-5379-46A4-A5F9-6B81C2E1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3700"/>
              <a:t>Typical Commercial Level 2 Charging Station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D180-E991-4204-AC7D-49C368F57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3124200"/>
            <a:ext cx="5120113" cy="2913061"/>
          </a:xfrm>
        </p:spPr>
        <p:txBody>
          <a:bodyPr>
            <a:normAutofit/>
          </a:bodyPr>
          <a:lstStyle/>
          <a:p>
            <a:r>
              <a:rPr lang="en-US" sz="1800" dirty="0"/>
              <a:t>Common at workplace, public workplace &amp; retail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240 volt with 15-to-80-amp power output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15 to 65 miles of range per hour of charge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Standard is 30-amp power output @ ~25 MRPH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5E1F341B-90B0-48B9-BDD0-45B2CF3DA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r="1708"/>
          <a:stretch/>
        </p:blipFill>
        <p:spPr>
          <a:xfrm>
            <a:off x="6416568" y="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5810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0B92-5379-46A4-A5F9-6B81C2E1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2" y="3752849"/>
            <a:ext cx="5500687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Level 3 Charging Station </a:t>
            </a:r>
            <a:br>
              <a:rPr lang="en-US" sz="3600" dirty="0"/>
            </a:br>
            <a:r>
              <a:rPr lang="en-US" sz="3600" dirty="0"/>
              <a:t>(aka: DC Fast Charger)</a:t>
            </a:r>
          </a:p>
        </p:txBody>
      </p:sp>
      <p:pic>
        <p:nvPicPr>
          <p:cNvPr id="6" name="Picture 5" descr="A car parked on the side of the road&#10;&#10;Description automatically generated with medium confidence">
            <a:extLst>
              <a:ext uri="{FF2B5EF4-FFF2-40B4-BE49-F238E27FC236}">
                <a16:creationId xmlns:a16="http://schemas.microsoft.com/office/drawing/2014/main" id="{95A9C130-EEA5-47F3-AA38-CCDC11A40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1" b="299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D180-E991-4204-AC7D-49C368F57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725" y="3752850"/>
            <a:ext cx="5146670" cy="272415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Usually found near highways &amp; travel corridors</a:t>
            </a:r>
          </a:p>
          <a:p>
            <a:r>
              <a:rPr lang="en-US" sz="1800" dirty="0"/>
              <a:t>50kW to 350kW power output</a:t>
            </a:r>
          </a:p>
          <a:p>
            <a:r>
              <a:rPr lang="en-US" sz="1800" dirty="0"/>
              <a:t>200 to 1400 miles of range per hour of charge</a:t>
            </a:r>
          </a:p>
        </p:txBody>
      </p:sp>
    </p:spTree>
    <p:extLst>
      <p:ext uri="{BB962C8B-B14F-4D97-AF65-F5344CB8AC3E}">
        <p14:creationId xmlns:p14="http://schemas.microsoft.com/office/powerpoint/2010/main" val="498464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6B0F-63E2-4A05-AC7F-60E98963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funding available for Electric Vehicles?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3A530-D006-49AA-B19A-A323F83D3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0645"/>
            <a:ext cx="10515600" cy="3316317"/>
          </a:xfrm>
        </p:spPr>
        <p:txBody>
          <a:bodyPr/>
          <a:lstStyle/>
          <a:p>
            <a:r>
              <a:rPr lang="en-US" dirty="0"/>
              <a:t>IRS Tax Credit  (up to $7,500)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NYS Rebate  (up to $2,000)</a:t>
            </a:r>
          </a:p>
        </p:txBody>
      </p:sp>
    </p:spTree>
    <p:extLst>
      <p:ext uri="{BB962C8B-B14F-4D97-AF65-F5344CB8AC3E}">
        <p14:creationId xmlns:p14="http://schemas.microsoft.com/office/powerpoint/2010/main" val="15941320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6B0F-63E2-4A05-AC7F-60E98963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funding available for Charging Stations?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3A530-D006-49AA-B19A-A323F83D3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9861"/>
            <a:ext cx="10515600" cy="4253014"/>
          </a:xfrm>
        </p:spPr>
        <p:txBody>
          <a:bodyPr/>
          <a:lstStyle/>
          <a:p>
            <a:r>
              <a:rPr lang="en-US" dirty="0"/>
              <a:t>IRS Tax Credit  </a:t>
            </a:r>
          </a:p>
          <a:p>
            <a:pPr lvl="1"/>
            <a:r>
              <a:rPr lang="en-US" dirty="0"/>
              <a:t>Residential (30% up to $1,000)</a:t>
            </a:r>
          </a:p>
          <a:p>
            <a:pPr lvl="1"/>
            <a:r>
              <a:rPr lang="en-US" dirty="0"/>
              <a:t>Commercial (30% up to $30,000)</a:t>
            </a:r>
          </a:p>
          <a:p>
            <a:r>
              <a:rPr lang="en-US" dirty="0"/>
              <a:t>NYS Tax Credit </a:t>
            </a:r>
          </a:p>
          <a:p>
            <a:pPr lvl="1"/>
            <a:r>
              <a:rPr lang="en-US" dirty="0"/>
              <a:t>Commercial (50% up to $5,000)</a:t>
            </a:r>
          </a:p>
          <a:p>
            <a:r>
              <a:rPr lang="en-US" dirty="0"/>
              <a:t>NYSERDA Charge Ready Program</a:t>
            </a:r>
          </a:p>
          <a:p>
            <a:pPr lvl="1"/>
            <a:r>
              <a:rPr lang="en-US" dirty="0"/>
              <a:t>Commercial ($4,000 to $4,500 per charge port)</a:t>
            </a:r>
          </a:p>
          <a:p>
            <a:r>
              <a:rPr lang="en-US" dirty="0" err="1"/>
              <a:t>NYPA</a:t>
            </a:r>
            <a:r>
              <a:rPr lang="en-US" dirty="0"/>
              <a:t> EV Make-Ready Program</a:t>
            </a:r>
          </a:p>
          <a:p>
            <a:pPr lvl="1"/>
            <a:r>
              <a:rPr lang="en-US" dirty="0"/>
              <a:t>Commercial (50% to 100% of installation cost)</a:t>
            </a:r>
          </a:p>
        </p:txBody>
      </p:sp>
    </p:spTree>
    <p:extLst>
      <p:ext uri="{BB962C8B-B14F-4D97-AF65-F5344CB8AC3E}">
        <p14:creationId xmlns:p14="http://schemas.microsoft.com/office/powerpoint/2010/main" val="1028798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BB677-06D7-4254-B4FE-2AAD1BAD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maintenance is required?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46021-2989-4CAC-82B4-69B13E5D4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8307"/>
            <a:ext cx="10515600" cy="3668655"/>
          </a:xfrm>
        </p:spPr>
        <p:txBody>
          <a:bodyPr/>
          <a:lstStyle/>
          <a:p>
            <a:r>
              <a:rPr lang="en-US" dirty="0"/>
              <a:t>Tire rotation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Brake replacement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Tire replacement</a:t>
            </a:r>
          </a:p>
        </p:txBody>
      </p:sp>
    </p:spTree>
    <p:extLst>
      <p:ext uri="{BB962C8B-B14F-4D97-AF65-F5344CB8AC3E}">
        <p14:creationId xmlns:p14="http://schemas.microsoft.com/office/powerpoint/2010/main" val="2398849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0B92-5379-46A4-A5F9-6B81C2E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electricity as a fuel cheaper than gas?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D180-E991-4204-AC7D-49C368F57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8641"/>
            <a:ext cx="10515600" cy="3618321"/>
          </a:xfrm>
        </p:spPr>
        <p:txBody>
          <a:bodyPr/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Hybrid and plug-in hybrid </a:t>
            </a:r>
            <a:r>
              <a:rPr lang="en-US" b="1" i="0" dirty="0">
                <a:effectLst/>
                <a:latin typeface="Roboto" panose="02000000000000000000" pitchFamily="2" charset="0"/>
              </a:rPr>
              <a:t>vehicles</a:t>
            </a:r>
            <a:r>
              <a:rPr lang="en-US" b="0" i="0" dirty="0">
                <a:effectLst/>
                <a:latin typeface="Roboto" panose="02000000000000000000" pitchFamily="2" charset="0"/>
              </a:rPr>
              <a:t> are about the same price as traditional </a:t>
            </a:r>
            <a:r>
              <a:rPr lang="en-US" i="0" dirty="0">
                <a:effectLst/>
                <a:latin typeface="Roboto" panose="02000000000000000000" pitchFamily="2" charset="0"/>
              </a:rPr>
              <a:t>cars, but </a:t>
            </a:r>
            <a:r>
              <a:rPr lang="en-US" b="0" i="0" dirty="0">
                <a:effectLst/>
                <a:latin typeface="Roboto" panose="02000000000000000000" pitchFamily="2" charset="0"/>
              </a:rPr>
              <a:t>cut emissions roughly in half.</a:t>
            </a:r>
          </a:p>
          <a:p>
            <a:pPr marL="0" indent="0">
              <a:buNone/>
            </a:pPr>
            <a:endParaRPr lang="en-US" b="0" i="0" dirty="0">
              <a:effectLst/>
              <a:latin typeface="Roboto" panose="02000000000000000000" pitchFamily="2" charset="0"/>
            </a:endParaRPr>
          </a:p>
          <a:p>
            <a:pPr algn="l"/>
            <a:r>
              <a:rPr lang="en-US" dirty="0">
                <a:latin typeface="Montserrat"/>
              </a:rPr>
              <a:t>Based on</a:t>
            </a:r>
            <a:r>
              <a:rPr lang="en-US" b="0" i="0" dirty="0">
                <a:effectLst/>
                <a:latin typeface="Montserrat"/>
              </a:rPr>
              <a:t> 1,000 miles driven, you pay around $33 a month to charge the average electric vehicle. That’s about $70 less than fueling up a comparable gas-powered vehicle.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86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0B92-5379-46A4-A5F9-6B81C2E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battery degrade over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D180-E991-4204-AC7D-49C368F57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0" i="0" dirty="0">
                <a:effectLst/>
                <a:latin typeface="Roboto" panose="02000000000000000000" pitchFamily="2" charset="0"/>
              </a:rPr>
              <a:t>Consumer Reports estimates the average </a:t>
            </a:r>
            <a:r>
              <a:rPr lang="en-US" b="1" i="0" dirty="0">
                <a:effectLst/>
                <a:latin typeface="Roboto" panose="02000000000000000000" pitchFamily="2" charset="0"/>
              </a:rPr>
              <a:t>EV battery</a:t>
            </a:r>
            <a:r>
              <a:rPr lang="en-US" b="0" i="0" dirty="0">
                <a:effectLst/>
                <a:latin typeface="Roboto" panose="02000000000000000000" pitchFamily="2" charset="0"/>
              </a:rPr>
              <a:t> pack's lifespan to be at around 200,000 miles, which is nearly 17 years of use if driven 12,000 miles per year.</a:t>
            </a:r>
          </a:p>
          <a:p>
            <a:pPr marL="0" indent="0">
              <a:buNone/>
            </a:pPr>
            <a:endParaRPr lang="en-US" b="0" i="0" dirty="0">
              <a:effectLst/>
              <a:latin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</a:rPr>
              <a:t>Most manufacturers place a 10-year warranty on the battery.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3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73E4A-2F88-4EB8-876C-E444CBFD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Vehicle Types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7BBA2-8934-4E5A-BCAA-1C6FD1CE5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Hybrid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Plugin Hybrid Electric Vehicle (PHEV)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Battery Electric Vehicle (BEV)</a:t>
            </a:r>
          </a:p>
        </p:txBody>
      </p:sp>
    </p:spTree>
    <p:extLst>
      <p:ext uri="{BB962C8B-B14F-4D97-AF65-F5344CB8AC3E}">
        <p14:creationId xmlns:p14="http://schemas.microsoft.com/office/powerpoint/2010/main" val="18543968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0B92-5379-46A4-A5F9-6B81C2E14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2" y="3752849"/>
            <a:ext cx="11228383" cy="245268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                                           Questions?</a:t>
            </a:r>
          </a:p>
        </p:txBody>
      </p:sp>
      <p:pic>
        <p:nvPicPr>
          <p:cNvPr id="6" name="Picture 5" descr="A car parked on the side of the road&#10;&#10;Description automatically generated with medium confidence">
            <a:extLst>
              <a:ext uri="{FF2B5EF4-FFF2-40B4-BE49-F238E27FC236}">
                <a16:creationId xmlns:a16="http://schemas.microsoft.com/office/drawing/2014/main" id="{95A9C130-EEA5-47F3-AA38-CCDC11A40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1" b="299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D180-E991-4204-AC7D-49C368F57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725" y="3752850"/>
            <a:ext cx="5146670" cy="2724150"/>
          </a:xfrm>
        </p:spPr>
        <p:txBody>
          <a:bodyPr anchor="ctr"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4397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ED33-6AA8-4211-98EF-69269E45F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(Electric)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096FB-DFDC-41DD-8B4F-8615DBF98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Hybrid – None, Start/Stop Technology, Acceleration Boost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PHEV – 10 to 50 miles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BEV – 100 to 400 miles</a:t>
            </a:r>
          </a:p>
        </p:txBody>
      </p:sp>
    </p:spTree>
    <p:extLst>
      <p:ext uri="{BB962C8B-B14F-4D97-AF65-F5344CB8AC3E}">
        <p14:creationId xmlns:p14="http://schemas.microsoft.com/office/powerpoint/2010/main" val="1990369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1CC3-C716-4BF0-914E-FCA7A9BA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an EV right for 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44B72-05C1-4ED9-8EB5-5DFD76E25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or second vehicle?</a:t>
            </a:r>
          </a:p>
          <a:p>
            <a:r>
              <a:rPr lang="en-US" dirty="0"/>
              <a:t>Can I charge at home? At work?</a:t>
            </a:r>
          </a:p>
          <a:p>
            <a:r>
              <a:rPr lang="en-US" dirty="0"/>
              <a:t>What is my required range?</a:t>
            </a:r>
          </a:p>
          <a:p>
            <a:r>
              <a:rPr lang="en-US" dirty="0"/>
              <a:t>How often do I travel out of range?</a:t>
            </a:r>
          </a:p>
          <a:p>
            <a:r>
              <a:rPr lang="en-US" dirty="0"/>
              <a:t>Is there another vehicle I can use for trips?</a:t>
            </a:r>
          </a:p>
          <a:p>
            <a:r>
              <a:rPr lang="en-US" dirty="0"/>
              <a:t>Are there charging facilities along my route?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8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1A351-7101-41DD-B36E-8ECC2FDC6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/>
              <a:t>But EV’s are ugly!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797E6-4DBF-40DE-9CE6-3B9C88042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1591664"/>
            <a:ext cx="9805015" cy="78046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13" name="Picture 12" descr="A picture containing car, transport, outdoor, van&#10;&#10;Description automatically generated">
            <a:extLst>
              <a:ext uri="{FF2B5EF4-FFF2-40B4-BE49-F238E27FC236}">
                <a16:creationId xmlns:a16="http://schemas.microsoft.com/office/drawing/2014/main" id="{7CE28587-89B6-4DA6-A6C1-AE3864067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375" y="3273457"/>
            <a:ext cx="4476750" cy="336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A picture containing transport, parked, car&#10;&#10;Description automatically generated">
            <a:extLst>
              <a:ext uri="{FF2B5EF4-FFF2-40B4-BE49-F238E27FC236}">
                <a16:creationId xmlns:a16="http://schemas.microsoft.com/office/drawing/2014/main" id="{5BCEDAB0-3891-4021-81C5-CA28B077B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2" y="2251268"/>
            <a:ext cx="4597986" cy="3065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A green car parked on a brick surface&#10;&#10;Description automatically generated with low confidence">
            <a:extLst>
              <a:ext uri="{FF2B5EF4-FFF2-40B4-BE49-F238E27FC236}">
                <a16:creationId xmlns:a16="http://schemas.microsoft.com/office/drawing/2014/main" id="{5FD13052-57E1-4F96-9A6F-4CFFF67FC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844" y="2201327"/>
            <a:ext cx="3125216" cy="195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7985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AED33-6AA8-4211-98EF-69269E45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1778606"/>
            <a:ext cx="11756571" cy="275726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Lao MN" panose="02020600050405020304" pitchFamily="18" charset="0"/>
                <a:cs typeface="Lao MN" panose="02020600050405020304" pitchFamily="18" charset="0"/>
              </a:rPr>
              <a:t>PHEV’s available today</a:t>
            </a:r>
          </a:p>
        </p:txBody>
      </p:sp>
    </p:spTree>
    <p:extLst>
      <p:ext uri="{BB962C8B-B14F-4D97-AF65-F5344CB8AC3E}">
        <p14:creationId xmlns:p14="http://schemas.microsoft.com/office/powerpoint/2010/main" val="3971237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0DDC80310B8C4ABEC7AF4AABA929AC" ma:contentTypeVersion="12" ma:contentTypeDescription="Create a new document." ma:contentTypeScope="" ma:versionID="d77b1fea590b290af6493217eee10b72">
  <xsd:schema xmlns:xsd="http://www.w3.org/2001/XMLSchema" xmlns:xs="http://www.w3.org/2001/XMLSchema" xmlns:p="http://schemas.microsoft.com/office/2006/metadata/properties" xmlns:ns2="477f300e-aa53-4a17-9c94-c3f387bcbe44" xmlns:ns3="6ec7a77f-6619-44aa-aeaa-161434fd7871" targetNamespace="http://schemas.microsoft.com/office/2006/metadata/properties" ma:root="true" ma:fieldsID="3aa036a8b9da01c7a1ef540f5a6097b9" ns2:_="" ns3:_="">
    <xsd:import namespace="477f300e-aa53-4a17-9c94-c3f387bcbe44"/>
    <xsd:import namespace="6ec7a77f-6619-44aa-aeaa-161434fd78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f300e-aa53-4a17-9c94-c3f387bcb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7a77f-6619-44aa-aeaa-161434fd787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A1D3AA-DFFB-4438-AD5A-4A71C13439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7f300e-aa53-4a17-9c94-c3f387bcbe44"/>
    <ds:schemaRef ds:uri="6ec7a77f-6619-44aa-aeaa-161434fd78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04113E-696D-40F6-9141-B4831EE2E94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18FFDF2-D1A4-40D2-B206-8F42496E54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18271</TotalTime>
  <Words>1102</Words>
  <Application>Microsoft Office PowerPoint</Application>
  <PresentationFormat>Widescreen</PresentationFormat>
  <Paragraphs>183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Calibri Light</vt:lpstr>
      <vt:lpstr>Karla</vt:lpstr>
      <vt:lpstr>Lao MN</vt:lpstr>
      <vt:lpstr>Modern Sans</vt:lpstr>
      <vt:lpstr>Montserrat</vt:lpstr>
      <vt:lpstr>Roboto</vt:lpstr>
      <vt:lpstr>Office Theme</vt:lpstr>
      <vt:lpstr>PowerPoint Presentation</vt:lpstr>
      <vt:lpstr>Mike Moser</vt:lpstr>
      <vt:lpstr>PowerPoint Presentation</vt:lpstr>
      <vt:lpstr>When it started…</vt:lpstr>
      <vt:lpstr>Electric Vehicle Types </vt:lpstr>
      <vt:lpstr>Typical (Electric) Range</vt:lpstr>
      <vt:lpstr>Is an EV right for me?</vt:lpstr>
      <vt:lpstr>But EV’s are ugly!</vt:lpstr>
      <vt:lpstr>PHEV’s available today</vt:lpstr>
      <vt:lpstr>Audi</vt:lpstr>
      <vt:lpstr>BMW</vt:lpstr>
      <vt:lpstr>Chrysler Pacifica</vt:lpstr>
      <vt:lpstr>Ford Fusion Energi   </vt:lpstr>
      <vt:lpstr>Honda Clarity Plug-In Hybrid   </vt:lpstr>
      <vt:lpstr>    Hyundai Ioniq Plug-In Hybrid   </vt:lpstr>
      <vt:lpstr>Jeep Wrangler, Compass, Renegade 4XE   </vt:lpstr>
      <vt:lpstr>Kia Optima Kia Niro PHEV </vt:lpstr>
      <vt:lpstr>Polestar 1   </vt:lpstr>
      <vt:lpstr>       </vt:lpstr>
      <vt:lpstr>Toyota Prius Prime  Toyota RAV4 Prime    </vt:lpstr>
      <vt:lpstr>Lincoln Aviator Grand Touring Lincoln Corsair Grand Touring</vt:lpstr>
      <vt:lpstr>Ford C-Max Energi</vt:lpstr>
      <vt:lpstr>          Volvo S90 T8 Plug-In Hybrid Volvo V60 T8 Polestar Volvo XC60 T8 Polestar Volvo XC90 T8 Plug-In Hybrid          </vt:lpstr>
      <vt:lpstr>Available BEV’s</vt:lpstr>
      <vt:lpstr>Chevrolet Bolt EV</vt:lpstr>
      <vt:lpstr>Nissan LEAF S Nissan LEAF S PLUS</vt:lpstr>
      <vt:lpstr>Fiat 500e</vt:lpstr>
      <vt:lpstr>Hyundai IONIQ Electric Hyundai Kona Electric</vt:lpstr>
      <vt:lpstr>Tesla</vt:lpstr>
      <vt:lpstr>Kia Niro Electric</vt:lpstr>
      <vt:lpstr>BMW i3</vt:lpstr>
      <vt:lpstr>Ford Mustang Mach-E California Route 1</vt:lpstr>
      <vt:lpstr>Coming soon…</vt:lpstr>
      <vt:lpstr>Where can I charge my EV?</vt:lpstr>
      <vt:lpstr>Electrify America Network</vt:lpstr>
      <vt:lpstr>Evgo Network</vt:lpstr>
      <vt:lpstr>Tesla</vt:lpstr>
      <vt:lpstr>Western New York</vt:lpstr>
      <vt:lpstr>EV Charging 101</vt:lpstr>
      <vt:lpstr>Level 1 &amp; 2</vt:lpstr>
      <vt:lpstr>Level 3  /  aka: DC Fast Charging</vt:lpstr>
      <vt:lpstr>Residential Charging</vt:lpstr>
      <vt:lpstr>Typical Commercial Level 2 Charging Station</vt:lpstr>
      <vt:lpstr>Level 3 Charging Station  (aka: DC Fast Charger)</vt:lpstr>
      <vt:lpstr>Is there funding available for Electric Vehicles?</vt:lpstr>
      <vt:lpstr>Is there funding available for Charging Stations?</vt:lpstr>
      <vt:lpstr>What type of maintenance is required?</vt:lpstr>
      <vt:lpstr>Is electricity as a fuel cheaper than gas?</vt:lpstr>
      <vt:lpstr>Will the battery degrade over time?</vt:lpstr>
      <vt:lpstr>                                        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PowerCharge</dc:title>
  <dc:creator>Emily Arnold</dc:creator>
  <cp:lastModifiedBy>Mike Moser</cp:lastModifiedBy>
  <cp:revision>45</cp:revision>
  <dcterms:created xsi:type="dcterms:W3CDTF">2020-11-04T14:24:46Z</dcterms:created>
  <dcterms:modified xsi:type="dcterms:W3CDTF">2021-05-21T12:49:13Z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0x0101009F0DDC80310B8C4ABEC7AF4AABA929AC</vt:lpwstr>
  </property>
</Properties>
</file>